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15" r:id="rId3"/>
    <p:sldMasterId id="2147484667" r:id="rId4"/>
  </p:sldMasterIdLst>
  <p:notesMasterIdLst>
    <p:notesMasterId r:id="rId69"/>
  </p:notesMasterIdLst>
  <p:sldIdLst>
    <p:sldId id="5150" r:id="rId5"/>
    <p:sldId id="1251" r:id="rId6"/>
    <p:sldId id="1501" r:id="rId7"/>
    <p:sldId id="1331" r:id="rId8"/>
    <p:sldId id="5051" r:id="rId9"/>
    <p:sldId id="1278" r:id="rId10"/>
    <p:sldId id="1283" r:id="rId11"/>
    <p:sldId id="1284" r:id="rId12"/>
    <p:sldId id="1285" r:id="rId13"/>
    <p:sldId id="1381" r:id="rId14"/>
    <p:sldId id="1382" r:id="rId15"/>
    <p:sldId id="1383" r:id="rId16"/>
    <p:sldId id="1384" r:id="rId17"/>
    <p:sldId id="1385" r:id="rId18"/>
    <p:sldId id="1291" r:id="rId19"/>
    <p:sldId id="1292" r:id="rId20"/>
    <p:sldId id="1293" r:id="rId21"/>
    <p:sldId id="1294" r:id="rId22"/>
    <p:sldId id="1295" r:id="rId23"/>
    <p:sldId id="1296" r:id="rId24"/>
    <p:sldId id="1297" r:id="rId25"/>
    <p:sldId id="1298" r:id="rId26"/>
    <p:sldId id="1497" r:id="rId27"/>
    <p:sldId id="1508" r:id="rId28"/>
    <p:sldId id="1509" r:id="rId29"/>
    <p:sldId id="1511" r:id="rId30"/>
    <p:sldId id="1510" r:id="rId31"/>
    <p:sldId id="1498" r:id="rId32"/>
    <p:sldId id="3983" r:id="rId33"/>
    <p:sldId id="1299" r:id="rId34"/>
    <p:sldId id="1300" r:id="rId35"/>
    <p:sldId id="1301" r:id="rId36"/>
    <p:sldId id="1302" r:id="rId37"/>
    <p:sldId id="1303" r:id="rId38"/>
    <p:sldId id="1304" r:id="rId39"/>
    <p:sldId id="1305" r:id="rId40"/>
    <p:sldId id="1306" r:id="rId41"/>
    <p:sldId id="1307" r:id="rId42"/>
    <p:sldId id="1308" r:id="rId43"/>
    <p:sldId id="1309" r:id="rId44"/>
    <p:sldId id="3985" r:id="rId45"/>
    <p:sldId id="4035" r:id="rId46"/>
    <p:sldId id="4036" r:id="rId47"/>
    <p:sldId id="4037" r:id="rId48"/>
    <p:sldId id="1312" r:id="rId49"/>
    <p:sldId id="1313" r:id="rId50"/>
    <p:sldId id="1314" r:id="rId51"/>
    <p:sldId id="4992" r:id="rId52"/>
    <p:sldId id="4027" r:id="rId53"/>
    <p:sldId id="4993" r:id="rId54"/>
    <p:sldId id="4994" r:id="rId55"/>
    <p:sldId id="4995" r:id="rId56"/>
    <p:sldId id="4996" r:id="rId57"/>
    <p:sldId id="4997" r:id="rId58"/>
    <p:sldId id="4998" r:id="rId59"/>
    <p:sldId id="1442" r:id="rId60"/>
    <p:sldId id="4999" r:id="rId61"/>
    <p:sldId id="5000" r:id="rId62"/>
    <p:sldId id="5001" r:id="rId63"/>
    <p:sldId id="3988" r:id="rId64"/>
    <p:sldId id="5002" r:id="rId65"/>
    <p:sldId id="5003" r:id="rId66"/>
    <p:sldId id="5004" r:id="rId67"/>
    <p:sldId id="5151" r:id="rId6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6"/>
    <p:restoredTop sz="94541"/>
  </p:normalViewPr>
  <p:slideViewPr>
    <p:cSldViewPr>
      <p:cViewPr varScale="1">
        <p:scale>
          <a:sx n="124" d="100"/>
          <a:sy n="124" d="100"/>
        </p:scale>
        <p:origin x="81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C33BA3-1D73-5A42-978A-909AAD2B95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F96B51-E1DE-7149-8994-1F194053D3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9D1A06F-A0A6-5F45-97B3-4583E3ECC095}" type="datetime1">
              <a:rPr lang="en-US" altLang="en-US"/>
              <a:pPr/>
              <a:t>4/27/20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A6936DC-23D2-4E4C-929F-31037FD25E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DD02845-3AC3-E242-A977-6DB65DD9AF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A62C48-563F-134A-8B04-656555CB0B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C3C2C0-17DB-0A46-80D2-41F9334A6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2E19713-9C4A-7245-9E88-24045279729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46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6089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2F88B4D6-F80F-2F45-946C-042B2EE20C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25A44D-F0C9-854F-89E9-CFE49579FC7D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96A50C7F-0382-0944-A061-F7CDA9E7D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E5AC860-F2AD-3A40-9B8E-186F0C09C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5466BAB9-71D4-DD44-96CD-5E0C5955A3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B710971-DE6B-B440-A397-2C7B2D4831B8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2CEFCE68-6C1D-7443-9812-F922F74BF4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1E83F5C-1DC6-0149-ABD8-977D617E5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CBAF1AC9-BD16-664F-AFD6-1152EF6DBC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1238715-BF69-0140-8474-4A3117C1C7F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CE81B712-1E27-6244-8EED-4F825FBDA0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2EC176F8-FD96-404F-89C6-D5A7D010CC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Gather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087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Scatter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588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6141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7866FBF6-BCD2-B945-82D7-0330F2B59F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49C208-858D-7642-A42D-24033AE19A3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E6530BAA-9099-114F-B7A0-2C6AF1C784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B04D86A-CDEC-6A41-892F-ED6786361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218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>
            <a:extLst>
              <a:ext uri="{FF2B5EF4-FFF2-40B4-BE49-F238E27FC236}">
                <a16:creationId xmlns:a16="http://schemas.microsoft.com/office/drawing/2014/main" id="{37236D5F-4277-1846-88E4-0D41BF1C23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5FD72C-A1C7-F142-98A3-92E946BF3B28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35BEA910-9F48-6E44-BED8-379C0783B1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AFE341F9-427E-694F-AF55-AA1D4AA4C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03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59712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82383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0679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776648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50759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7840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801240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89293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024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7788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3752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67127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98811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263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189612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587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83077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956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50C158-380B-0545-9509-6242D651E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7AAEB67-B756-F74D-932A-B1CE0F1A90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09DB196-5039-834F-85FE-46C89DF3E3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7000125-F9E1-034E-9851-D215BDF962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BBCDC73-E8BD-2C41-B20F-F0BC8A7A8F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F8C1ADF-5FE1-C64D-BCB3-283E077D38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045F47E-0A51-0D42-B0B1-23DFE4D29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160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496311-BC08-1045-A252-CD4B30F142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3ED22-CD84-A242-949A-B5ED382988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0903B-2C8A-9E47-A121-6C6628B543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5182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0810B54-12C8-9F48-8E2B-23E23DA674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D3B49C-C1DB-3940-8773-143DE6A572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3E6139-2E63-6044-8998-66EB3E3FE0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31781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8A22B20-0AEF-1E4F-BBA6-3DF345EF42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F3C421-3729-C94D-841A-D2789922C8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54069-4078-364B-8C0D-567B471C3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75152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66002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F88A49E-9F69-CF47-BF7E-05ECD312AE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A8C75D8-524F-614D-B07F-170426B609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4D3502-3063-8C4D-BC34-82FD024781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69851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66EE4ED-5141-7D49-B9F6-7BBCBEF69D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661FAC-01A1-924B-AF74-D57527642D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060848-B514-BB4E-A98C-7A55A38D2E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386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4A43D41-8F71-524B-9216-CDB803D3B5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6B3349A-7F8A-224E-91F2-258AF57BD3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4B2761-1A31-FC4B-A211-27A349F2F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70546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CB96621-6D64-CD4A-BF22-4C1F897EFF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0DEA00E-54E9-9749-BFB5-520EB74E61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8E8D1-4FD3-C543-897E-1FB3C4984A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35900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FAF3AC-3917-874F-A0A4-E135C945D3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3AD556-3DA0-8B47-AE88-D8C20B2A99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69810-1AA5-D749-B250-FCB5D3101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3983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78B79-B9A8-194D-BF33-6F906895B6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2EC2B0-301B-0F47-97BC-B12FD93AD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399C0C-DBA5-1242-8D52-3E7DF0E561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17659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A4414F-CE3B-524B-9DB0-3754BD2BA4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187B-927F-8844-AFB3-EC19D9E995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24699-D9D4-7843-B4D7-EECD225E2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5464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3559C8-FFAC-514A-ACB9-426B87AD6C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9F50E4D-B24F-2C43-94CF-2458C1F7F2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517AE-4706-064C-B664-A458778AC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45144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9680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075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68831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7817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2841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7247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3480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3914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8969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33299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38237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451413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8196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31454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1001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236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0271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5138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578" r:id="rId2"/>
    <p:sldLayoutId id="2147484579" r:id="rId3"/>
    <p:sldLayoutId id="2147484580" r:id="rId4"/>
    <p:sldLayoutId id="2147484581" r:id="rId5"/>
    <p:sldLayoutId id="2147484582" r:id="rId6"/>
    <p:sldLayoutId id="2147484583" r:id="rId7"/>
    <p:sldLayoutId id="2147484584" r:id="rId8"/>
    <p:sldLayoutId id="2147484585" r:id="rId9"/>
    <p:sldLayoutId id="2147484586" r:id="rId10"/>
    <p:sldLayoutId id="2147484587" r:id="rId11"/>
    <p:sldLayoutId id="214748458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1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  <p:sldLayoutId id="2147484599" r:id="rId12"/>
    <p:sldLayoutId id="214748468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AD399EA-2F76-0047-9380-B8E36E018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5AA4D510-6694-EA47-ACE8-0CAB4F9EB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E3F7B3B-2D18-A143-99DB-6E5768169C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E40541A-EC3B-8146-B39A-4F4D2191EE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F73BF59-9518-624A-8D2F-1DA1E6787A5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A0244FD0-4485-2C44-B5C1-3567EF299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DAC6B94E-59EE-8C4A-B32D-2192D7BB15B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6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6" r:id="rId1"/>
    <p:sldLayoutId id="2147484617" r:id="rId2"/>
    <p:sldLayoutId id="2147484618" r:id="rId3"/>
    <p:sldLayoutId id="2147484619" r:id="rId4"/>
    <p:sldLayoutId id="2147484620" r:id="rId5"/>
    <p:sldLayoutId id="2147484621" r:id="rId6"/>
    <p:sldLayoutId id="2147484622" r:id="rId7"/>
    <p:sldLayoutId id="2147484623" r:id="rId8"/>
    <p:sldLayoutId id="2147484624" r:id="rId9"/>
    <p:sldLayoutId id="2147484625" r:id="rId10"/>
    <p:sldLayoutId id="2147484626" r:id="rId11"/>
    <p:sldLayoutId id="214748462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32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8" r:id="rId1"/>
    <p:sldLayoutId id="2147484669" r:id="rId2"/>
    <p:sldLayoutId id="2147484670" r:id="rId3"/>
    <p:sldLayoutId id="2147484671" r:id="rId4"/>
    <p:sldLayoutId id="2147484672" r:id="rId5"/>
    <p:sldLayoutId id="2147484673" r:id="rId6"/>
    <p:sldLayoutId id="2147484674" r:id="rId7"/>
    <p:sldLayoutId id="2147484675" r:id="rId8"/>
    <p:sldLayoutId id="2147484676" r:id="rId9"/>
    <p:sldLayoutId id="2147484677" r:id="rId10"/>
    <p:sldLayoutId id="2147484678" r:id="rId11"/>
    <p:sldLayoutId id="214748467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urface_mini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tags" Target="../tags/tag2.xml"/><Relationship Id="rId7" Type="http://schemas.openxmlformats.org/officeDocument/2006/relationships/oleObject" Target="../embeddings/oleObject4.bin"/><Relationship Id="rId2" Type="http://schemas.openxmlformats.org/officeDocument/2006/relationships/tags" Target="../tags/tag1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19: SIMD Processors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7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999965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6CA5F319-5065-B042-BF49-C52EF3C53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SIMD Processing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44F603D3-7458-BB4C-A30D-AFC32FC4D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instruction operates on multiple data elements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time or in space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Multiple processing elements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Time-space duality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Array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at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time </a:t>
            </a:r>
            <a:r>
              <a:rPr lang="en-US" altLang="en-US">
                <a:ea typeface="ＭＳ Ｐゴシック" panose="020B0600070205080204" pitchFamily="34" charset="-128"/>
              </a:rPr>
              <a:t>using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different spaces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consecutive time steps </a:t>
            </a:r>
            <a:r>
              <a:rPr lang="en-US" altLang="en-US">
                <a:ea typeface="ＭＳ Ｐゴシック" panose="020B0600070205080204" pitchFamily="34" charset="-128"/>
              </a:rPr>
              <a:t>using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space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CBAD2ABD-7A1C-2A4B-AFB3-532DED05EF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236174-EC2C-8F4A-B19C-D1916D782C5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133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55695C61-DCC0-5C4A-A890-CB7C2E156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</a:t>
            </a:r>
          </a:p>
        </p:txBody>
      </p:sp>
      <p:sp>
        <p:nvSpPr>
          <p:cNvPr id="87042" name="Slide Number Placeholder 3">
            <a:extLst>
              <a:ext uri="{FF2B5EF4-FFF2-40B4-BE49-F238E27FC236}">
                <a16:creationId xmlns:a16="http://schemas.microsoft.com/office/drawing/2014/main" id="{CB3DF558-21F8-1643-9999-E5EBD99184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060F6B-7872-2242-873A-90FBFF1FD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7043" name="TextBox 81">
            <a:extLst>
              <a:ext uri="{FF2B5EF4-FFF2-40B4-BE49-F238E27FC236}">
                <a16:creationId xmlns:a16="http://schemas.microsoft.com/office/drawing/2014/main" id="{68801CEB-042B-7140-B1CD-BFE8D3F88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ARRAY PROCESSOR</a:t>
            </a:r>
          </a:p>
        </p:txBody>
      </p:sp>
      <p:sp>
        <p:nvSpPr>
          <p:cNvPr id="87044" name="TextBox 82">
            <a:extLst>
              <a:ext uri="{FF2B5EF4-FFF2-40B4-BE49-F238E27FC236}">
                <a16:creationId xmlns:a16="http://schemas.microsoft.com/office/drawing/2014/main" id="{AB9E3C9D-1013-EB4C-B750-3088183D2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VECTOR PROCESSOR</a:t>
            </a:r>
          </a:p>
        </p:txBody>
      </p:sp>
      <p:sp>
        <p:nvSpPr>
          <p:cNvPr id="87045" name="TextBox 83">
            <a:extLst>
              <a:ext uri="{FF2B5EF4-FFF2-40B4-BE49-F238E27FC236}">
                <a16:creationId xmlns:a16="http://schemas.microsoft.com/office/drawing/2014/main" id="{3B0BF4F5-4087-3843-91C5-73632A5E5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   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A[3:0]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VR, 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MUL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     A[3:0]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7046" name="TextBox 84">
            <a:extLst>
              <a:ext uri="{FF2B5EF4-FFF2-40B4-BE49-F238E27FC236}">
                <a16:creationId xmlns:a16="http://schemas.microsoft.com/office/drawing/2014/main" id="{4110E3F4-5B1B-2C41-A821-C8F1E326E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Instruction Stream</a:t>
            </a:r>
          </a:p>
        </p:txBody>
      </p:sp>
      <p:cxnSp>
        <p:nvCxnSpPr>
          <p:cNvPr id="87047" name="Straight Arrow Connector 86">
            <a:extLst>
              <a:ext uri="{FF2B5EF4-FFF2-40B4-BE49-F238E27FC236}">
                <a16:creationId xmlns:a16="http://schemas.microsoft.com/office/drawing/2014/main" id="{C0FEE540-654A-6641-87DC-E46898D055F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48" name="TextBox 87">
            <a:extLst>
              <a:ext uri="{FF2B5EF4-FFF2-40B4-BE49-F238E27FC236}">
                <a16:creationId xmlns:a16="http://schemas.microsoft.com/office/drawing/2014/main" id="{500EC7B6-DFF4-2141-88ED-4C4F8F11E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Time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18B64AF-5257-0D46-B910-5C0C9320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1A714B5-2C3C-6948-ABA9-96AFFA21F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C04242D-107F-A442-BA8B-F03951B45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2690BBE-4944-0745-A548-DE6E7BD02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9597884-2FD8-2340-ADA6-8ECE6456B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B419FF7-1255-DB4D-BAA7-26DBCE4D8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7ADDAC1-D9A6-5E4B-9FB8-6322726EC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F6B1BE5-0550-9E44-B8A1-973E9E99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D324399-9494-4A46-885C-1B2BF5A6D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1B070F-1572-3145-9866-7D707160D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F34C87-AF82-B94C-91B5-403336D3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E139A15-9259-FF42-BC91-6F6931179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169B84B-3016-FE4E-A4D7-E73DBD58B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656B9B7-99E2-E944-9263-39F467AED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DD5C9B4-745F-AA45-93FF-EC7A7E6D2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9BDFC72-5AAD-AB42-BB19-7EC1E80D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DEFFFEE-1386-8A49-9A30-19434013B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C42E0F7-20C0-D444-AB89-F5C561AFC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4B58941-D0DB-8849-92BD-F9430BD7A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6CAC158-528A-3643-BF6E-5321A0C87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AD8F0DB-EFBD-1440-A4E8-79FBFBAEE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3D5C91C-059F-564B-A331-D65D17E04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8364DD7-F855-484C-9822-8B1BD4E6F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2463F30-59CA-1B44-AF6A-69189D7B3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7547240-976B-3545-ADFD-A7C047E13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25A5686-48F5-2F49-AE28-F437FD513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6947602-D67C-7749-9C62-5AE8DC30F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E8DA7AF-C610-C947-900A-387334B99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F56F6E7-4933-6444-B2DB-5027AD292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6F909DF-CAC1-C44F-B3DB-2E7229DF4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E3921B6-CA04-544A-9F10-5A6CB126F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2C0E7D2-4C47-9147-9D19-C08281DDC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202666EC-65F4-1A48-AD18-186C53BE9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C79FB0FD-42CB-264A-A2BA-8AF84456F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FD565D60-B627-EE46-B3C8-9226968D7CA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7D86648F-7D35-F141-8A8C-24816F5F90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29C1EF0B-0798-9840-BFA8-0CF1FF1E4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BE771AEF-17B6-B646-AF2F-2C4BCDF50E4B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Rounded Rectangle 130">
            <a:extLst>
              <a:ext uri="{FF2B5EF4-FFF2-40B4-BE49-F238E27FC236}">
                <a16:creationId xmlns:a16="http://schemas.microsoft.com/office/drawing/2014/main" id="{2317B7C5-15C4-4848-BEA8-38C8B2D9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2" name="Rounded Rectangle 131">
            <a:extLst>
              <a:ext uri="{FF2B5EF4-FFF2-40B4-BE49-F238E27FC236}">
                <a16:creationId xmlns:a16="http://schemas.microsoft.com/office/drawing/2014/main" id="{7A19B2B7-2231-844A-A450-82E8DBC63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3" name="Rounded Rectangle 132">
            <a:extLst>
              <a:ext uri="{FF2B5EF4-FFF2-40B4-BE49-F238E27FC236}">
                <a16:creationId xmlns:a16="http://schemas.microsoft.com/office/drawing/2014/main" id="{9C455B5C-0AEB-5A4D-B925-0064373EF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01A21D88-7989-8347-AC4B-0748B00D1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93D329A-292A-214F-92CE-1E6403D45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same time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70A2A0F-2F8B-614F-A9EE-16B1D7E55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same space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8DF895B-BFC9-8B49-A084-6CBC6D4B5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time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80D68CB2-9ECD-A245-8DBA-0D0871947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space</a:t>
            </a:r>
          </a:p>
        </p:txBody>
      </p:sp>
      <p:pic>
        <p:nvPicPr>
          <p:cNvPr id="87095" name="Picture 120">
            <a:extLst>
              <a:ext uri="{FF2B5EF4-FFF2-40B4-BE49-F238E27FC236}">
                <a16:creationId xmlns:a16="http://schemas.microsoft.com/office/drawing/2014/main" id="{BFB4D056-DAF2-DF48-9869-F2C98C03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945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4" grpId="0"/>
      <p:bldP spid="129" grpId="0"/>
      <p:bldP spid="131" grpId="0" animBg="1"/>
      <p:bldP spid="132" grpId="0" animBg="1"/>
      <p:bldP spid="133" grpId="0" animBg="1"/>
      <p:bldP spid="134" grpId="0" animBg="1"/>
      <p:bldP spid="135" grpId="0"/>
      <p:bldP spid="136" grpId="0"/>
      <p:bldP spid="137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1A5E2CBE-D794-274D-8C2F-C7DA23E87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SIMD Array Processing vs. </a:t>
            </a:r>
            <a:r>
              <a:rPr lang="en-US" altLang="en-US" b="1" dirty="0">
                <a:ea typeface="ＭＳ Ｐゴシック" panose="020B0600070205080204" pitchFamily="34" charset="-128"/>
              </a:rPr>
              <a:t>VLIW</a:t>
            </a:r>
          </a:p>
        </p:txBody>
      </p:sp>
      <p:sp>
        <p:nvSpPr>
          <p:cNvPr id="88066" name="Content Placeholder 2">
            <a:extLst>
              <a:ext uri="{FF2B5EF4-FFF2-40B4-BE49-F238E27FC236}">
                <a16:creationId xmlns:a16="http://schemas.microsoft.com/office/drawing/2014/main" id="{477AFFA8-3086-0C47-AF13-A7ED2D3FD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96950"/>
            <a:ext cx="8991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VLIW: Multiple independent operations packed together by the compiler</a:t>
            </a:r>
          </a:p>
        </p:txBody>
      </p:sp>
      <p:sp>
        <p:nvSpPr>
          <p:cNvPr id="88067" name="Slide Number Placeholder 3">
            <a:extLst>
              <a:ext uri="{FF2B5EF4-FFF2-40B4-BE49-F238E27FC236}">
                <a16:creationId xmlns:a16="http://schemas.microsoft.com/office/drawing/2014/main" id="{E0D1CFE4-63F5-9C48-9C28-644938726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8209E0-EEAC-D54F-9B2B-9BFC540F820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8" name="Picture 69">
            <a:extLst>
              <a:ext uri="{FF2B5EF4-FFF2-40B4-BE49-F238E27FC236}">
                <a16:creationId xmlns:a16="http://schemas.microsoft.com/office/drawing/2014/main" id="{EB475A33-C822-EC45-8445-EEB57C23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689100"/>
            <a:ext cx="81915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66284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931FCCF8-AF21-5E4F-A473-12EF699C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ea typeface="ＭＳ Ｐゴシック" panose="020B0600070205080204" pitchFamily="34" charset="-128"/>
              </a:rPr>
              <a:t>SIMD Array Processing </a:t>
            </a:r>
            <a:r>
              <a:rPr lang="en-US" altLang="en-US" dirty="0">
                <a:ea typeface="ＭＳ Ｐゴシック" panose="020B0600070205080204" pitchFamily="34" charset="-128"/>
              </a:rPr>
              <a:t>vs. VLIW</a:t>
            </a:r>
          </a:p>
        </p:txBody>
      </p:sp>
      <p:sp>
        <p:nvSpPr>
          <p:cNvPr id="89090" name="Content Placeholder 2">
            <a:extLst>
              <a:ext uri="{FF2B5EF4-FFF2-40B4-BE49-F238E27FC236}">
                <a16:creationId xmlns:a16="http://schemas.microsoft.com/office/drawing/2014/main" id="{2D471560-BCC8-0549-A10E-CE96FF14E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Array processor: Single operation on multiple (different) data elements</a:t>
            </a:r>
          </a:p>
        </p:txBody>
      </p:sp>
      <p:sp>
        <p:nvSpPr>
          <p:cNvPr id="89091" name="Slide Number Placeholder 3">
            <a:extLst>
              <a:ext uri="{FF2B5EF4-FFF2-40B4-BE49-F238E27FC236}">
                <a16:creationId xmlns:a16="http://schemas.microsoft.com/office/drawing/2014/main" id="{C680789F-6B14-0046-976C-546EF5FED5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1D9E98-9311-2842-A50F-8606ED2FD3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2" name="Picture 53">
            <a:extLst>
              <a:ext uri="{FF2B5EF4-FFF2-40B4-BE49-F238E27FC236}">
                <a16:creationId xmlns:a16="http://schemas.microsoft.com/office/drawing/2014/main" id="{ACE36585-DB39-BD4C-A2BE-605D1C5FE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1533525"/>
            <a:ext cx="7612062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23356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>
            <a:extLst>
              <a:ext uri="{FF2B5EF4-FFF2-40B4-BE49-F238E27FC236}">
                <a16:creationId xmlns:a16="http://schemas.microsoft.com/office/drawing/2014/main" id="{BED0238A-A9DC-D24E-9BE4-9F13809FB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FA7C4-FEC0-6C4B-8592-B9DFB6E3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is a one-dimensional array of numbers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scientific/commercial programs use vectors</a:t>
            </a:r>
          </a:p>
          <a:p>
            <a:pPr lvl="2">
              <a:buFont typeface="ZapfDingbats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for (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 = 0;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&lt;=49;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++)</a:t>
            </a:r>
          </a:p>
          <a:p>
            <a:pPr lvl="2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pPr lvl="2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 vector processor is one whose instructions operate on vectors rather than scalar (single data) values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Basic requirements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Need to load/store vectors </a:t>
            </a:r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registers (contain vectors)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Need to operate on vectors of different lengths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length register (VLEN)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Elements of a vector might be stored apart from each other in memory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stride register (VSTR)</a:t>
            </a:r>
          </a:p>
          <a:p>
            <a:pPr lvl="2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Stride: distance in memory between two elements of a vector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0115" name="Slide Number Placeholder 3">
            <a:extLst>
              <a:ext uri="{FF2B5EF4-FFF2-40B4-BE49-F238E27FC236}">
                <a16:creationId xmlns:a16="http://schemas.microsoft.com/office/drawing/2014/main" id="{F8B21B6E-D999-4A40-911C-811B556D21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A59EA9-1448-C14B-8A69-97B740EB18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502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FA522229-0DE1-D542-8678-5255C9CA5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0313A-C8E1-CE47-B9EB-DB7153944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instruction performs an operation on each element in consecutive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functional units are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Each pipeline stage operates on a different data element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 instructions allow deeper pipelines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No intra-vector dependencies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no hardware interlocking needed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No control flow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Known stride allows easy address calculation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for all vector elements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Enables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prefetching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vectors into registers/cache/memory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2FBEB927-26CF-DF41-B257-0954E7C13D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06BEDFD-CE8C-924E-A2F4-C6292129788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EBF772B6-909A-F640-A528-20ED4BB85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Advantages</a:t>
            </a:r>
          </a:p>
        </p:txBody>
      </p:sp>
      <p:sp>
        <p:nvSpPr>
          <p:cNvPr id="108546" name="Content Placeholder 2">
            <a:extLst>
              <a:ext uri="{FF2B5EF4-FFF2-40B4-BE49-F238E27FC236}">
                <a16:creationId xmlns:a16="http://schemas.microsoft.com/office/drawing/2014/main" id="{AA81FB66-31E0-2745-8F60-47213F68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915400" cy="5194300"/>
          </a:xfrm>
        </p:spPr>
        <p:txBody>
          <a:bodyPr/>
          <a:lstStyle/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+ No dependencies within a vector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Pipelining &amp; parallelization work really well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Can have very deep pipelines, no dependencies! 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Each instruction generates a lot of work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Reduces instruction fetch bandwidth requirements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Highly </a:t>
            </a:r>
            <a:r>
              <a:rPr lang="en-US" dirty="0">
                <a:solidFill>
                  <a:srgbClr val="FF0000"/>
                </a:solidFill>
              </a:rPr>
              <a:t>regular memory access pattern </a:t>
            </a:r>
          </a:p>
          <a:p>
            <a:pPr marL="0" indent="0">
              <a:buFont typeface="Wingdings" charset="0"/>
              <a:buNone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No need to explicitly code loops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Fewer branches in the instruction sequence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B4843247-CC4A-4B46-945B-532F8E64CB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9E0F799-2A9E-6840-8E66-F02570C28F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67629E70-79D4-5441-AFE4-24A955E2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Disadvantages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8151C123-1B27-294D-8E03-D5F90A8F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Works (only) if parallelism is regular (data/SIMD parallelism)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++ Vector operations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-- Very inefficient if parallelism is irregular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    -- How about searching for a key in a linked list?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6E22779C-4765-AA4F-9DC2-79E80C6421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34158C6-E0B7-574B-B800-715E7114477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BE6BF-7904-834C-9F25-AD428301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2940050"/>
            <a:ext cx="8928101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4BBD2F-7FF4-B248-A684-38D0063EC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45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Fisher, 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“</a:t>
            </a:r>
            <a:r>
              <a:rPr lang="en-US" altLang="ja-JP" sz="1800" dirty="0">
                <a:solidFill>
                  <a:srgbClr val="0000FF"/>
                </a:solidFill>
                <a:latin typeface="Tahoma" panose="020B0604030504040204" pitchFamily="34" charset="0"/>
              </a:rPr>
              <a:t>Very Long Instruction Word architectures and the ELI-512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,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”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 ISCA 1983.</a:t>
            </a:r>
            <a:endParaRPr lang="en-US" altLang="en-US" sz="1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EB290AB-1D0F-DC4F-BFB9-B04440BE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Limitations</a:t>
            </a:r>
          </a:p>
        </p:txBody>
      </p:sp>
      <p:sp>
        <p:nvSpPr>
          <p:cNvPr id="47106" name="Content Placeholder 2">
            <a:extLst>
              <a:ext uri="{FF2B5EF4-FFF2-40B4-BE49-F238E27FC236}">
                <a16:creationId xmlns:a16="http://schemas.microsoft.com/office/drawing/2014/main" id="{A716016E-E4D4-454B-84DE-5EAE1DF8B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(bandwidth) can easily become a bottleneck, especially if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>
                <a:ea typeface="ＭＳ Ｐゴシック" panose="020B0600070205080204" pitchFamily="34" charset="-128"/>
              </a:rPr>
              <a:t>1. compute/memory operation balance is not maintained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2. data is not mapped appropriately to memory banks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A101350D-E410-E54E-9380-E6108874D9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C498E9-C0BA-0844-8C4A-29742F241DD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>
            <a:extLst>
              <a:ext uri="{FF2B5EF4-FFF2-40B4-BE49-F238E27FC236}">
                <a16:creationId xmlns:a16="http://schemas.microsoft.com/office/drawing/2014/main" id="{05CD11DF-45FD-7C42-A738-27D0937A27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526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Vector Processing in More Depth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48130" name="Rectangle 5">
            <a:extLst>
              <a:ext uri="{FF2B5EF4-FFF2-40B4-BE49-F238E27FC236}">
                <a16:creationId xmlns:a16="http://schemas.microsoft.com/office/drawing/2014/main" id="{1354C7CB-1C75-2D4A-95AF-85498BBEF2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Are </a:t>
            </a:r>
            <a:r>
              <a:rPr lang="en-US" altLang="en-US" b="1" dirty="0">
                <a:ea typeface="ＭＳ Ｐゴシック" panose="020B0600070205080204" pitchFamily="34" charset="-128"/>
              </a:rPr>
              <a:t>Almost</a:t>
            </a:r>
            <a:r>
              <a:rPr lang="en-US" altLang="en-US" dirty="0">
                <a:ea typeface="ＭＳ Ｐゴシック" panose="020B0600070205080204" pitchFamily="34" charset="-128"/>
              </a:rPr>
              <a:t> Done With This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Microarchitectures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25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14A0C371-C2A0-3A47-A836-1C4252153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Registers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6A253118-3390-4C40-9FA5-4D28C7FAE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data register </a:t>
            </a:r>
            <a:r>
              <a:rPr lang="en-US" altLang="en-US">
                <a:ea typeface="ＭＳ Ｐゴシック" panose="020B0600070205080204" pitchFamily="34" charset="-128"/>
              </a:rPr>
              <a:t>holds N M-bit values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control registers</a:t>
            </a:r>
            <a:r>
              <a:rPr lang="en-US" altLang="en-US">
                <a:ea typeface="ＭＳ Ｐゴシック" panose="020B0600070205080204" pitchFamily="34" charset="-128"/>
              </a:rPr>
              <a:t>: VLEN, VSTR, VMASK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Maximum VLEN can be 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Maximum number of elements stored in a vector register</a:t>
            </a:r>
          </a:p>
          <a:p>
            <a:r>
              <a:rPr lang="en-GB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Mask Register </a:t>
            </a:r>
            <a:r>
              <a:rPr lang="en-GB" altLang="en-US">
                <a:ea typeface="ＭＳ Ｐゴシック" panose="020B0600070205080204" pitchFamily="34" charset="-128"/>
              </a:rPr>
              <a:t>(VMASK)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Indicates which elements of vector to operate on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Set by vector test instructions</a:t>
            </a:r>
          </a:p>
          <a:p>
            <a:pPr lvl="2"/>
            <a:r>
              <a:rPr lang="en-GB" altLang="en-US">
                <a:ea typeface="ＭＳ Ｐゴシック" panose="020B0600070205080204" pitchFamily="34" charset="-128"/>
              </a:rPr>
              <a:t>e.g., VMASK[i] = (V</a:t>
            </a:r>
            <a:r>
              <a:rPr lang="en-GB" altLang="en-US" baseline="-33000">
                <a:ea typeface="ＭＳ Ｐゴシック" panose="020B0600070205080204" pitchFamily="34" charset="-128"/>
              </a:rPr>
              <a:t>k</a:t>
            </a:r>
            <a:r>
              <a:rPr lang="en-GB" altLang="en-US">
                <a:ea typeface="ＭＳ Ｐゴシック" panose="020B0600070205080204" pitchFamily="34" charset="-128"/>
              </a:rPr>
              <a:t>[i] == 0)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9C6A9828-332A-FE45-88F1-67FA2C985D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EF4F8F3-4300-7440-9A78-9B72AB3FF1C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0180" name="Rectangle 153">
            <a:extLst>
              <a:ext uri="{FF2B5EF4-FFF2-40B4-BE49-F238E27FC236}">
                <a16:creationId xmlns:a16="http://schemas.microsoft.com/office/drawing/2014/main" id="{81F2C6BF-C0C8-A343-9EB5-B3A97235D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4713288"/>
            <a:ext cx="1011238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1" name="Rectangle 154">
            <a:extLst>
              <a:ext uri="{FF2B5EF4-FFF2-40B4-BE49-F238E27FC236}">
                <a16:creationId xmlns:a16="http://schemas.microsoft.com/office/drawing/2014/main" id="{45DB5B32-D134-1C43-B07E-328737628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4713288"/>
            <a:ext cx="1011237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2" name="Rectangle 155">
            <a:extLst>
              <a:ext uri="{FF2B5EF4-FFF2-40B4-BE49-F238E27FC236}">
                <a16:creationId xmlns:a16="http://schemas.microsoft.com/office/drawing/2014/main" id="{CDAFDBD5-333C-FB48-B704-2E25F3ED2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713288"/>
            <a:ext cx="1012825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cxnSp>
        <p:nvCxnSpPr>
          <p:cNvPr id="50183" name="Straight Connector 157">
            <a:extLst>
              <a:ext uri="{FF2B5EF4-FFF2-40B4-BE49-F238E27FC236}">
                <a16:creationId xmlns:a16="http://schemas.microsoft.com/office/drawing/2014/main" id="{83E5B4CB-AE4C-934D-954B-9B7BF3F53E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4910138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4" name="Straight Connector 158">
            <a:extLst>
              <a:ext uri="{FF2B5EF4-FFF2-40B4-BE49-F238E27FC236}">
                <a16:creationId xmlns:a16="http://schemas.microsoft.com/office/drawing/2014/main" id="{03FB19B9-A954-3C40-A215-97466F0657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5116513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5" name="Straight Connector 159">
            <a:extLst>
              <a:ext uri="{FF2B5EF4-FFF2-40B4-BE49-F238E27FC236}">
                <a16:creationId xmlns:a16="http://schemas.microsoft.com/office/drawing/2014/main" id="{DF0BB044-1CB4-5E4A-B6B0-BF09BBEF7A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6162675"/>
            <a:ext cx="10112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6" name="Straight Connector 160">
            <a:extLst>
              <a:ext uri="{FF2B5EF4-FFF2-40B4-BE49-F238E27FC236}">
                <a16:creationId xmlns:a16="http://schemas.microsoft.com/office/drawing/2014/main" id="{0C75358B-A078-5E4B-B49D-4C773297F45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4908550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7" name="Straight Connector 161">
            <a:extLst>
              <a:ext uri="{FF2B5EF4-FFF2-40B4-BE49-F238E27FC236}">
                <a16:creationId xmlns:a16="http://schemas.microsoft.com/office/drawing/2014/main" id="{884CFBC7-7FD9-CE46-94D1-DC1E5DD86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5114925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8" name="Straight Connector 162">
            <a:extLst>
              <a:ext uri="{FF2B5EF4-FFF2-40B4-BE49-F238E27FC236}">
                <a16:creationId xmlns:a16="http://schemas.microsoft.com/office/drawing/2014/main" id="{88B94B71-C4CE-544B-8D82-8839637784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6161088"/>
            <a:ext cx="10112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9" name="Straight Connector 163">
            <a:extLst>
              <a:ext uri="{FF2B5EF4-FFF2-40B4-BE49-F238E27FC236}">
                <a16:creationId xmlns:a16="http://schemas.microsoft.com/office/drawing/2014/main" id="{9CE8E8E0-D2D7-8A4B-A201-EEE50AAD7E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4906963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0" name="Straight Connector 164">
            <a:extLst>
              <a:ext uri="{FF2B5EF4-FFF2-40B4-BE49-F238E27FC236}">
                <a16:creationId xmlns:a16="http://schemas.microsoft.com/office/drawing/2014/main" id="{D429DA9C-EA18-BF43-8A75-757919A896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5113338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1" name="Straight Connector 165">
            <a:extLst>
              <a:ext uri="{FF2B5EF4-FFF2-40B4-BE49-F238E27FC236}">
                <a16:creationId xmlns:a16="http://schemas.microsoft.com/office/drawing/2014/main" id="{E04ACB9A-4337-6647-A24C-B80AE98A2A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6159500"/>
            <a:ext cx="10128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92" name="TextBox 166">
            <a:extLst>
              <a:ext uri="{FF2B5EF4-FFF2-40B4-BE49-F238E27FC236}">
                <a16:creationId xmlns:a16="http://schemas.microsoft.com/office/drawing/2014/main" id="{FBAD80AE-0FC1-CB43-80EC-E1E6D55E1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654550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V0,0</a:t>
            </a:r>
          </a:p>
        </p:txBody>
      </p:sp>
      <p:sp>
        <p:nvSpPr>
          <p:cNvPr id="50193" name="TextBox 167">
            <a:extLst>
              <a:ext uri="{FF2B5EF4-FFF2-40B4-BE49-F238E27FC236}">
                <a16:creationId xmlns:a16="http://schemas.microsoft.com/office/drawing/2014/main" id="{51C4F096-20E9-774E-89E7-854B8B79E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841875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V0,1</a:t>
            </a:r>
          </a:p>
        </p:txBody>
      </p:sp>
      <p:sp>
        <p:nvSpPr>
          <p:cNvPr id="50194" name="TextBox 168">
            <a:extLst>
              <a:ext uri="{FF2B5EF4-FFF2-40B4-BE49-F238E27FC236}">
                <a16:creationId xmlns:a16="http://schemas.microsoft.com/office/drawing/2014/main" id="{427F685E-F8F6-8C40-BEA7-6ACC8881C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063" y="6080125"/>
            <a:ext cx="7032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V0,N-1</a:t>
            </a:r>
          </a:p>
        </p:txBody>
      </p:sp>
      <p:sp>
        <p:nvSpPr>
          <p:cNvPr id="50195" name="TextBox 169">
            <a:extLst>
              <a:ext uri="{FF2B5EF4-FFF2-40B4-BE49-F238E27FC236}">
                <a16:creationId xmlns:a16="http://schemas.microsoft.com/office/drawing/2014/main" id="{D60CBE25-9328-6743-AA05-0BB0BF69E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670425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V1,0</a:t>
            </a:r>
          </a:p>
        </p:txBody>
      </p:sp>
      <p:sp>
        <p:nvSpPr>
          <p:cNvPr id="50196" name="TextBox 170">
            <a:extLst>
              <a:ext uri="{FF2B5EF4-FFF2-40B4-BE49-F238E27FC236}">
                <a16:creationId xmlns:a16="http://schemas.microsoft.com/office/drawing/2014/main" id="{5B63CDF0-1F60-2840-88E0-2326141A2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857750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V1,1</a:t>
            </a:r>
          </a:p>
        </p:txBody>
      </p:sp>
      <p:sp>
        <p:nvSpPr>
          <p:cNvPr id="50197" name="TextBox 171">
            <a:extLst>
              <a:ext uri="{FF2B5EF4-FFF2-40B4-BE49-F238E27FC236}">
                <a16:creationId xmlns:a16="http://schemas.microsoft.com/office/drawing/2014/main" id="{18A0A1FD-2887-0241-B9B1-CA11FA0AD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063" y="6096000"/>
            <a:ext cx="7048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V1,N-1</a:t>
            </a:r>
          </a:p>
        </p:txBody>
      </p:sp>
      <p:sp>
        <p:nvSpPr>
          <p:cNvPr id="50198" name="TextBox 172">
            <a:extLst>
              <a:ext uri="{FF2B5EF4-FFF2-40B4-BE49-F238E27FC236}">
                <a16:creationId xmlns:a16="http://schemas.microsoft.com/office/drawing/2014/main" id="{0DB3BAAF-8CC1-3742-B613-6BD8CAAA7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5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  <p:sp>
        <p:nvSpPr>
          <p:cNvPr id="50199" name="TextBox 173">
            <a:extLst>
              <a:ext uri="{FF2B5EF4-FFF2-40B4-BE49-F238E27FC236}">
                <a16:creationId xmlns:a16="http://schemas.microsoft.com/office/drawing/2014/main" id="{C9EBB576-4D73-314E-9CAB-2C9BF8209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83144627-E9A7-574B-A126-DD8D5C7DF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Functional Units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B66DC53D-C6F4-1C47-BAD3-56353C7D8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4724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Use a deep pipeline to execute element operations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</a:t>
            </a:r>
            <a:r>
              <a:rPr lang="en-US" altLang="en-US" dirty="0">
                <a:ea typeface="ＭＳ Ｐゴシック" panose="020B0600070205080204" pitchFamily="34" charset="-128"/>
              </a:rPr>
              <a:t> fast clock cycle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Control of deep pipeline is simple because elements in vector are independent 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71AAB357-5D73-E84B-9106-03A1AFF8A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96C079-B6D0-9341-B4E1-E95D8287D40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Freeform 4">
            <a:extLst>
              <a:ext uri="{FF2B5EF4-FFF2-40B4-BE49-F238E27FC236}">
                <a16:creationId xmlns:a16="http://schemas.microsoft.com/office/drawing/2014/main" id="{3FAC1931-D8FA-DB4C-9A81-3362905CF8E5}"/>
              </a:ext>
            </a:extLst>
          </p:cNvPr>
          <p:cNvSpPr>
            <a:spLocks/>
          </p:cNvSpPr>
          <p:nvPr/>
        </p:nvSpPr>
        <p:spPr bwMode="auto">
          <a:xfrm>
            <a:off x="6477000" y="2971800"/>
            <a:ext cx="914400" cy="22860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51205" name="Group 5">
            <a:extLst>
              <a:ext uri="{FF2B5EF4-FFF2-40B4-BE49-F238E27FC236}">
                <a16:creationId xmlns:a16="http://schemas.microsoft.com/office/drawing/2014/main" id="{E9A560E5-F404-C344-9AA1-27E192AD8657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886200"/>
            <a:ext cx="993775" cy="76200"/>
            <a:chOff x="1536" y="2256"/>
            <a:chExt cx="626" cy="48"/>
          </a:xfrm>
        </p:grpSpPr>
        <p:sp>
          <p:nvSpPr>
            <p:cNvPr id="51237" name="Rectangle 6">
              <a:extLst>
                <a:ext uri="{FF2B5EF4-FFF2-40B4-BE49-F238E27FC236}">
                  <a16:creationId xmlns:a16="http://schemas.microsoft.com/office/drawing/2014/main" id="{EC4DE1B7-E4FA-274F-B580-B67849B9A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8" name="Freeform 7">
              <a:extLst>
                <a:ext uri="{FF2B5EF4-FFF2-40B4-BE49-F238E27FC236}">
                  <a16:creationId xmlns:a16="http://schemas.microsoft.com/office/drawing/2014/main" id="{912954C8-26AA-3440-8453-4C391BA5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9" name="Line 8">
              <a:extLst>
                <a:ext uri="{FF2B5EF4-FFF2-40B4-BE49-F238E27FC236}">
                  <a16:creationId xmlns:a16="http://schemas.microsoft.com/office/drawing/2014/main" id="{070C25C9-3D51-5F47-B48F-F226D9B08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6" name="Group 9">
            <a:extLst>
              <a:ext uri="{FF2B5EF4-FFF2-40B4-BE49-F238E27FC236}">
                <a16:creationId xmlns:a16="http://schemas.microsoft.com/office/drawing/2014/main" id="{10C6D30E-432B-624B-BE09-154B894452BD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124200"/>
            <a:ext cx="993775" cy="76200"/>
            <a:chOff x="1536" y="2256"/>
            <a:chExt cx="626" cy="48"/>
          </a:xfrm>
        </p:grpSpPr>
        <p:sp>
          <p:nvSpPr>
            <p:cNvPr id="51234" name="Rectangle 10">
              <a:extLst>
                <a:ext uri="{FF2B5EF4-FFF2-40B4-BE49-F238E27FC236}">
                  <a16:creationId xmlns:a16="http://schemas.microsoft.com/office/drawing/2014/main" id="{3C83E143-6024-344D-9A72-BBDA34EA5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5" name="Freeform 11">
              <a:extLst>
                <a:ext uri="{FF2B5EF4-FFF2-40B4-BE49-F238E27FC236}">
                  <a16:creationId xmlns:a16="http://schemas.microsoft.com/office/drawing/2014/main" id="{01D21F0E-FEC9-2B44-95EA-31333284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6" name="Line 12">
              <a:extLst>
                <a:ext uri="{FF2B5EF4-FFF2-40B4-BE49-F238E27FC236}">
                  <a16:creationId xmlns:a16="http://schemas.microsoft.com/office/drawing/2014/main" id="{8FBC58FE-28D3-954F-BBE2-A0D4E87185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7" name="Group 13">
            <a:extLst>
              <a:ext uri="{FF2B5EF4-FFF2-40B4-BE49-F238E27FC236}">
                <a16:creationId xmlns:a16="http://schemas.microsoft.com/office/drawing/2014/main" id="{77FA8ABA-E082-1240-A68A-3DFFA96B9BD5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505200"/>
            <a:ext cx="993775" cy="76200"/>
            <a:chOff x="1536" y="2256"/>
            <a:chExt cx="626" cy="48"/>
          </a:xfrm>
        </p:grpSpPr>
        <p:sp>
          <p:nvSpPr>
            <p:cNvPr id="51231" name="Rectangle 14">
              <a:extLst>
                <a:ext uri="{FF2B5EF4-FFF2-40B4-BE49-F238E27FC236}">
                  <a16:creationId xmlns:a16="http://schemas.microsoft.com/office/drawing/2014/main" id="{0B0882E2-582B-B745-96FA-2BDDA3BA6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2" name="Freeform 15">
              <a:extLst>
                <a:ext uri="{FF2B5EF4-FFF2-40B4-BE49-F238E27FC236}">
                  <a16:creationId xmlns:a16="http://schemas.microsoft.com/office/drawing/2014/main" id="{2FFCC124-D355-E74C-9EEA-A3F2C3501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3" name="Line 16">
              <a:extLst>
                <a:ext uri="{FF2B5EF4-FFF2-40B4-BE49-F238E27FC236}">
                  <a16:creationId xmlns:a16="http://schemas.microsoft.com/office/drawing/2014/main" id="{00B53350-ED7C-3246-94BF-FF9AF2AFC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08" name="Line 17">
            <a:extLst>
              <a:ext uri="{FF2B5EF4-FFF2-40B4-BE49-F238E27FC236}">
                <a16:creationId xmlns:a16="http://schemas.microsoft.com/office/drawing/2014/main" id="{2A012780-8939-8B42-B959-1F7F36302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09" name="Line 18">
            <a:extLst>
              <a:ext uri="{FF2B5EF4-FFF2-40B4-BE49-F238E27FC236}">
                <a16:creationId xmlns:a16="http://schemas.microsoft.com/office/drawing/2014/main" id="{DEA9D627-6E99-524B-A01D-DFD947F01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0" name="Freeform 19">
            <a:extLst>
              <a:ext uri="{FF2B5EF4-FFF2-40B4-BE49-F238E27FC236}">
                <a16:creationId xmlns:a16="http://schemas.microsoft.com/office/drawing/2014/main" id="{D675F475-4750-9042-A3FD-906ABFBE09E6}"/>
              </a:ext>
            </a:extLst>
          </p:cNvPr>
          <p:cNvSpPr>
            <a:spLocks/>
          </p:cNvSpPr>
          <p:nvPr/>
        </p:nvSpPr>
        <p:spPr bwMode="auto">
          <a:xfrm>
            <a:off x="6934200" y="2667000"/>
            <a:ext cx="762000" cy="2743200"/>
          </a:xfrm>
          <a:custGeom>
            <a:avLst/>
            <a:gdLst>
              <a:gd name="T0" fmla="*/ 0 w 482"/>
              <a:gd name="T1" fmla="*/ 2147483647 h 1584"/>
              <a:gd name="T2" fmla="*/ 2147483647 w 482"/>
              <a:gd name="T3" fmla="*/ 2147483647 h 1584"/>
              <a:gd name="T4" fmla="*/ 2147483647 w 482"/>
              <a:gd name="T5" fmla="*/ 2147483647 h 1584"/>
              <a:gd name="T6" fmla="*/ 2147483647 w 482"/>
              <a:gd name="T7" fmla="*/ 0 h 1584"/>
              <a:gd name="T8" fmla="*/ 0 60000 65536"/>
              <a:gd name="T9" fmla="*/ 0 60000 65536"/>
              <a:gd name="T10" fmla="*/ 0 60000 65536"/>
              <a:gd name="T11" fmla="*/ 0 60000 65536"/>
              <a:gd name="T12" fmla="*/ 0 w 482"/>
              <a:gd name="T13" fmla="*/ 0 h 1584"/>
              <a:gd name="T14" fmla="*/ 482 w 482"/>
              <a:gd name="T15" fmla="*/ 1584 h 15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2" h="1584">
                <a:moveTo>
                  <a:pt x="0" y="1490"/>
                </a:moveTo>
                <a:lnTo>
                  <a:pt x="2" y="1584"/>
                </a:lnTo>
                <a:lnTo>
                  <a:pt x="482" y="1584"/>
                </a:lnTo>
                <a:lnTo>
                  <a:pt x="48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1" name="Rectangle 20">
            <a:extLst>
              <a:ext uri="{FF2B5EF4-FFF2-40B4-BE49-F238E27FC236}">
                <a16:creationId xmlns:a16="http://schemas.microsoft.com/office/drawing/2014/main" id="{ADAE7951-B4CC-1C4F-A922-6C9FD5D50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</a:t>
            </a:r>
          </a:p>
        </p:txBody>
      </p:sp>
      <p:sp>
        <p:nvSpPr>
          <p:cNvPr id="51212" name="Rectangle 21">
            <a:extLst>
              <a:ext uri="{FF2B5EF4-FFF2-40B4-BE49-F238E27FC236}">
                <a16:creationId xmlns:a16="http://schemas.microsoft.com/office/drawing/2014/main" id="{ADA37E66-71AB-3B4E-AD6E-65E84C32A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V2</a:t>
            </a:r>
          </a:p>
        </p:txBody>
      </p:sp>
      <p:sp>
        <p:nvSpPr>
          <p:cNvPr id="51213" name="Rectangle 22">
            <a:extLst>
              <a:ext uri="{FF2B5EF4-FFF2-40B4-BE49-F238E27FC236}">
                <a16:creationId xmlns:a16="http://schemas.microsoft.com/office/drawing/2014/main" id="{82A456EA-4F49-D343-9CAD-8D14CC29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V3</a:t>
            </a:r>
          </a:p>
        </p:txBody>
      </p:sp>
      <p:sp>
        <p:nvSpPr>
          <p:cNvPr id="51214" name="Text Box 23">
            <a:extLst>
              <a:ext uri="{FF2B5EF4-FFF2-40B4-BE49-F238E27FC236}">
                <a16:creationId xmlns:a16="http://schemas.microsoft.com/office/drawing/2014/main" id="{6A252460-AEAA-A547-B497-2164DE993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637213"/>
            <a:ext cx="1974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 * V2 </a:t>
            </a:r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V3</a:t>
            </a:r>
            <a:endParaRPr lang="en-US" altLang="ko-KR" sz="20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51215" name="Group 24">
            <a:extLst>
              <a:ext uri="{FF2B5EF4-FFF2-40B4-BE49-F238E27FC236}">
                <a16:creationId xmlns:a16="http://schemas.microsoft.com/office/drawing/2014/main" id="{9E2760C2-CBFB-164D-814D-020403C7781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5029200"/>
            <a:ext cx="993775" cy="76200"/>
            <a:chOff x="1536" y="2256"/>
            <a:chExt cx="626" cy="48"/>
          </a:xfrm>
        </p:grpSpPr>
        <p:sp>
          <p:nvSpPr>
            <p:cNvPr id="51228" name="Rectangle 25">
              <a:extLst>
                <a:ext uri="{FF2B5EF4-FFF2-40B4-BE49-F238E27FC236}">
                  <a16:creationId xmlns:a16="http://schemas.microsoft.com/office/drawing/2014/main" id="{C55A3706-4CAB-7348-A6FB-FA9F5E043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9" name="Freeform 26">
              <a:extLst>
                <a:ext uri="{FF2B5EF4-FFF2-40B4-BE49-F238E27FC236}">
                  <a16:creationId xmlns:a16="http://schemas.microsoft.com/office/drawing/2014/main" id="{C50EA938-622B-444E-B436-992083640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0" name="Line 27">
              <a:extLst>
                <a:ext uri="{FF2B5EF4-FFF2-40B4-BE49-F238E27FC236}">
                  <a16:creationId xmlns:a16="http://schemas.microsoft.com/office/drawing/2014/main" id="{113EC909-017A-DA4A-921B-3839D578F7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6" name="Group 28">
            <a:extLst>
              <a:ext uri="{FF2B5EF4-FFF2-40B4-BE49-F238E27FC236}">
                <a16:creationId xmlns:a16="http://schemas.microsoft.com/office/drawing/2014/main" id="{F72FAA76-F48B-9A40-BB1D-20E42800FEEB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267200"/>
            <a:ext cx="993775" cy="76200"/>
            <a:chOff x="1536" y="2256"/>
            <a:chExt cx="626" cy="48"/>
          </a:xfrm>
        </p:grpSpPr>
        <p:sp>
          <p:nvSpPr>
            <p:cNvPr id="51225" name="Rectangle 29">
              <a:extLst>
                <a:ext uri="{FF2B5EF4-FFF2-40B4-BE49-F238E27FC236}">
                  <a16:creationId xmlns:a16="http://schemas.microsoft.com/office/drawing/2014/main" id="{CE212A86-0D66-DC4F-BDD7-BCFA0DDFB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6" name="Freeform 30">
              <a:extLst>
                <a:ext uri="{FF2B5EF4-FFF2-40B4-BE49-F238E27FC236}">
                  <a16:creationId xmlns:a16="http://schemas.microsoft.com/office/drawing/2014/main" id="{85C0457C-0C10-8141-B28D-052A5780F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7" name="Line 31">
              <a:extLst>
                <a:ext uri="{FF2B5EF4-FFF2-40B4-BE49-F238E27FC236}">
                  <a16:creationId xmlns:a16="http://schemas.microsoft.com/office/drawing/2014/main" id="{F0174408-BDFB-4748-9E0E-1CFD9CCAE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7" name="Group 32">
            <a:extLst>
              <a:ext uri="{FF2B5EF4-FFF2-40B4-BE49-F238E27FC236}">
                <a16:creationId xmlns:a16="http://schemas.microsoft.com/office/drawing/2014/main" id="{C4A5E2E6-B945-8047-8CCE-BCE8B282845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648200"/>
            <a:ext cx="993775" cy="76200"/>
            <a:chOff x="1536" y="2256"/>
            <a:chExt cx="626" cy="48"/>
          </a:xfrm>
        </p:grpSpPr>
        <p:sp>
          <p:nvSpPr>
            <p:cNvPr id="51222" name="Rectangle 33">
              <a:extLst>
                <a:ext uri="{FF2B5EF4-FFF2-40B4-BE49-F238E27FC236}">
                  <a16:creationId xmlns:a16="http://schemas.microsoft.com/office/drawing/2014/main" id="{53ECC0B4-28C8-9D44-9C8C-552D0B8ED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3" name="Freeform 34">
              <a:extLst>
                <a:ext uri="{FF2B5EF4-FFF2-40B4-BE49-F238E27FC236}">
                  <a16:creationId xmlns:a16="http://schemas.microsoft.com/office/drawing/2014/main" id="{9E5D8530-1628-6F4B-9B18-2C6C8E5E1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4" name="Line 35">
              <a:extLst>
                <a:ext uri="{FF2B5EF4-FFF2-40B4-BE49-F238E27FC236}">
                  <a16:creationId xmlns:a16="http://schemas.microsoft.com/office/drawing/2014/main" id="{8D016D7A-3405-7D43-AB8B-5934E2BC74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18" name="Text Box 36">
            <a:extLst>
              <a:ext uri="{FF2B5EF4-FFF2-40B4-BE49-F238E27FC236}">
                <a16:creationId xmlns:a16="http://schemas.microsoft.com/office/drawing/2014/main" id="{9401674D-AC67-F540-A946-4CDFEEC2F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9624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en-US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sp>
        <p:nvSpPr>
          <p:cNvPr id="51219" name="Text Box 37">
            <a:extLst>
              <a:ext uri="{FF2B5EF4-FFF2-40B4-BE49-F238E27FC236}">
                <a16:creationId xmlns:a16="http://schemas.microsoft.com/office/drawing/2014/main" id="{69669D27-728A-A34C-99CA-0BB50D22E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4491038"/>
            <a:ext cx="3217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Six stage multiply pipeline</a:t>
            </a:r>
          </a:p>
        </p:txBody>
      </p:sp>
      <p:sp>
        <p:nvSpPr>
          <p:cNvPr id="51220" name="Line 38">
            <a:extLst>
              <a:ext uri="{FF2B5EF4-FFF2-40B4-BE49-F238E27FC236}">
                <a16:creationId xmlns:a16="http://schemas.microsoft.com/office/drawing/2014/main" id="{D798F588-E850-D54C-8648-F23CC0AB88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4343400"/>
            <a:ext cx="762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21" name="TextBox 39">
            <a:extLst>
              <a:ext uri="{FF2B5EF4-FFF2-40B4-BE49-F238E27FC236}">
                <a16:creationId xmlns:a16="http://schemas.microsoft.com/office/drawing/2014/main" id="{DBFE364C-D438-D04D-BC65-47021B419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X-MP-28 @ ETH (CAB, E Floor)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668" y="2286000"/>
            <a:ext cx="3937532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27837"/>
            <a:ext cx="4406900" cy="587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95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Organization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84" y="990600"/>
            <a:ext cx="4822116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5080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Design Detail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0" y="990600"/>
            <a:ext cx="5252910" cy="57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2603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CPU Functional Units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1371600"/>
            <a:ext cx="5956300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</p:spTree>
    <p:extLst>
      <p:ext uri="{BB962C8B-B14F-4D97-AF65-F5344CB8AC3E}">
        <p14:creationId xmlns:p14="http://schemas.microsoft.com/office/powerpoint/2010/main" val="120106185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Configuration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508" y="1250950"/>
            <a:ext cx="7114984" cy="43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8720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Seymour Cray, the Father </a:t>
            </a:r>
            <a:r>
              <a:rPr lang="en-US" altLang="en-US" sz="3600">
                <a:ea typeface="ＭＳ Ｐゴシック" panose="020B0600070205080204" pitchFamily="34" charset="-128"/>
              </a:rPr>
              <a:t>of Supercomputers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14224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515615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"If you were plowing a field, which would you rather use: </a:t>
            </a:r>
            <a:r>
              <a:rPr lang="en-US" sz="2400" dirty="0">
                <a:solidFill>
                  <a:srgbClr val="00B050"/>
                </a:solidFill>
                <a:latin typeface="+mn-lt"/>
                <a:ea typeface="Apple Chancery" charset="0"/>
                <a:cs typeface="Apple Chancery" charset="0"/>
              </a:rPr>
              <a:t>Two strong oxen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 or </a:t>
            </a:r>
            <a:r>
              <a:rPr lang="en-US" sz="2400" dirty="0">
                <a:solidFill>
                  <a:srgbClr val="0432FF"/>
                </a:solidFill>
                <a:latin typeface="+mn-lt"/>
                <a:ea typeface="Apple Chancery" charset="0"/>
                <a:cs typeface="Apple Chancery" charset="0"/>
              </a:rPr>
              <a:t>1024 chickens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?"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714142"/>
            <a:ext cx="3615000" cy="2153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10" y="3040888"/>
            <a:ext cx="4986528" cy="31089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5823958"/>
            <a:ext cx="34814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</a:t>
            </a:r>
            <a:r>
              <a:rPr lang="de-DE" sz="600" dirty="0" err="1"/>
              <a:t>amityrebecca</a:t>
            </a:r>
            <a:r>
              <a:rPr lang="de-DE" sz="600" dirty="0"/>
              <a:t> / Pinterest. </a:t>
            </a:r>
            <a:r>
              <a:rPr lang="en-US" sz="600" dirty="0"/>
              <a:t>https://</a:t>
            </a:r>
            <a:r>
              <a:rPr lang="en-US" sz="600" dirty="0" err="1"/>
              <a:t>www.pinterest.ch</a:t>
            </a:r>
            <a:r>
              <a:rPr lang="en-US" sz="600" dirty="0"/>
              <a:t>/pin/473018767088408061/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2483" y="6095550"/>
            <a:ext cx="421471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Scott </a:t>
            </a:r>
            <a:r>
              <a:rPr lang="de-DE" sz="600" dirty="0" err="1"/>
              <a:t>Sinklier</a:t>
            </a:r>
            <a:r>
              <a:rPr lang="de-DE" sz="600" dirty="0"/>
              <a:t> / </a:t>
            </a:r>
            <a:r>
              <a:rPr lang="de-DE" sz="600" dirty="0" err="1"/>
              <a:t>Corbis</a:t>
            </a:r>
            <a:r>
              <a:rPr lang="de-DE" sz="600" dirty="0"/>
              <a:t>. http://</a:t>
            </a:r>
            <a:r>
              <a:rPr lang="de-DE" sz="600" dirty="0" err="1"/>
              <a:t>america.aljazeera.com</a:t>
            </a:r>
            <a:r>
              <a:rPr lang="de-DE" sz="600" dirty="0"/>
              <a:t>/</a:t>
            </a:r>
            <a:r>
              <a:rPr lang="de-DE" sz="600" dirty="0" err="1"/>
              <a:t>articles</a:t>
            </a:r>
            <a:r>
              <a:rPr lang="de-DE" sz="600" dirty="0"/>
              <a:t>/2015/2/20/</a:t>
            </a:r>
            <a:r>
              <a:rPr lang="de-DE" sz="600" dirty="0" err="1"/>
              <a:t>the</a:t>
            </a:r>
            <a:r>
              <a:rPr lang="de-DE" sz="600" dirty="0"/>
              <a:t>-</a:t>
            </a:r>
            <a:r>
              <a:rPr lang="de-DE" sz="600" dirty="0" err="1"/>
              <a:t>short</a:t>
            </a:r>
            <a:r>
              <a:rPr lang="de-DE" sz="600" dirty="0"/>
              <a:t>-brutal-</a:t>
            </a:r>
            <a:r>
              <a:rPr lang="de-DE" sz="600" dirty="0" err="1"/>
              <a:t>life</a:t>
            </a:r>
            <a:r>
              <a:rPr lang="de-DE" sz="600" dirty="0"/>
              <a:t>-</a:t>
            </a:r>
            <a:r>
              <a:rPr lang="de-DE" sz="600" dirty="0" err="1"/>
              <a:t>of</a:t>
            </a:r>
            <a:r>
              <a:rPr lang="de-DE" sz="600" dirty="0"/>
              <a:t>-male-</a:t>
            </a:r>
            <a:r>
              <a:rPr lang="de-DE" sz="600" dirty="0" err="1"/>
              <a:t>chickens.html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219028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47DA94-6DBB-1A4B-B9E5-C4ABE7E0062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DE5F6D7-A97F-4041-A040-BFAFE4EAA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572000"/>
            <a:ext cx="2879725" cy="4572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00871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9915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CEF5B57D-25DE-BB45-92A8-2C44F3EDC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Loading/Storing Vectors from/to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640C6-B47B-D74E-A054-F8E6711A3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Requires loading/storing multiple elements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Elements separated from each other by a constant distance (stride)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Assume stride = 1 for now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Elements can be loaded in consecutive cycles if we can start the load of one element per cycle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sustain a throughput of one element per cycle</a:t>
            </a: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Question: How do we achieve this with a memory that takes more than 1 cycle to access?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Answer: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Bank</a:t>
            </a:r>
            <a:r>
              <a:rPr lang="en-US" altLang="en-US">
                <a:ea typeface="ＭＳ Ｐゴシック" panose="020B0600070205080204" pitchFamily="34" charset="-128"/>
              </a:rPr>
              <a:t> the memory; interleave the elements across banks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26D54C6A-97D9-D040-A49A-21EFE7FFC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20A5A3B-5074-514B-A69A-C3AB39B50D0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F1C95EDA-AC29-684C-AAF8-DED420D17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Banking</a:t>
            </a:r>
          </a:p>
        </p:txBody>
      </p:sp>
      <p:sp>
        <p:nvSpPr>
          <p:cNvPr id="105474" name="Content Placeholder 2">
            <a:extLst>
              <a:ext uri="{FF2B5EF4-FFF2-40B4-BE49-F238E27FC236}">
                <a16:creationId xmlns:a16="http://schemas.microsoft.com/office/drawing/2014/main" id="{CCE68789-72F4-6644-AE87-2CD36825E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276850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Memory is divided into </a:t>
            </a:r>
            <a:r>
              <a:rPr lang="en-US" altLang="en-US" sz="2200">
                <a:solidFill>
                  <a:srgbClr val="FF0000"/>
                </a:solidFill>
                <a:ea typeface="ＭＳ Ｐゴシック" panose="020B0600070205080204" pitchFamily="34" charset="-128"/>
              </a:rPr>
              <a:t>banks</a:t>
            </a:r>
            <a:r>
              <a:rPr lang="en-US" altLang="en-US" sz="2200">
                <a:ea typeface="ＭＳ Ｐゴシック" panose="020B0600070205080204" pitchFamily="34" charset="-128"/>
              </a:rPr>
              <a:t> that can be accessed independently; banks share address and data buses (to minimize pin cost)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Can start and complete one bank access per cycle</a:t>
            </a:r>
          </a:p>
          <a:p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Can sustain N parallel accesses if all N go to different banks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5C1472BE-C87F-FF47-B007-6FBF524EC0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EFEF7E6-4500-3848-958D-931E690D888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EA5B4C1E-57EA-0F4D-A60E-027079698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54277" name="Rectangle 4">
            <a:extLst>
              <a:ext uri="{FF2B5EF4-FFF2-40B4-BE49-F238E27FC236}">
                <a16:creationId xmlns:a16="http://schemas.microsoft.com/office/drawing/2014/main" id="{448A0A1F-2EFF-9F42-8D07-E69C1976A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4278" name="Line 5">
            <a:extLst>
              <a:ext uri="{FF2B5EF4-FFF2-40B4-BE49-F238E27FC236}">
                <a16:creationId xmlns:a16="http://schemas.microsoft.com/office/drawing/2014/main" id="{BD61D7F9-0F63-B24D-859D-79841BE42C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0088" y="2968625"/>
            <a:ext cx="2438400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Rectangle 6">
            <a:extLst>
              <a:ext uri="{FF2B5EF4-FFF2-40B4-BE49-F238E27FC236}">
                <a16:creationId xmlns:a16="http://schemas.microsoft.com/office/drawing/2014/main" id="{E2C98B11-6C9D-9B4D-827A-541A7C464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0" name="Rectangle 7">
            <a:extLst>
              <a:ext uri="{FF2B5EF4-FFF2-40B4-BE49-F238E27FC236}">
                <a16:creationId xmlns:a16="http://schemas.microsoft.com/office/drawing/2014/main" id="{DB0EF05D-5698-264A-B24D-3466556EE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1" name="Rectangle 8">
            <a:extLst>
              <a:ext uri="{FF2B5EF4-FFF2-40B4-BE49-F238E27FC236}">
                <a16:creationId xmlns:a16="http://schemas.microsoft.com/office/drawing/2014/main" id="{59F9BDA1-1EDA-2D4E-A219-B3A106E27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4282" name="Rectangle 9">
            <a:extLst>
              <a:ext uri="{FF2B5EF4-FFF2-40B4-BE49-F238E27FC236}">
                <a16:creationId xmlns:a16="http://schemas.microsoft.com/office/drawing/2014/main" id="{A989BFE3-6438-B541-85E7-EC63985A7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</a:p>
        </p:txBody>
      </p:sp>
      <p:sp>
        <p:nvSpPr>
          <p:cNvPr id="54283" name="Rectangle 10">
            <a:extLst>
              <a:ext uri="{FF2B5EF4-FFF2-40B4-BE49-F238E27FC236}">
                <a16:creationId xmlns:a16="http://schemas.microsoft.com/office/drawing/2014/main" id="{2F51D739-BA24-A44B-A1AA-159123C78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4" name="Rectangle 11">
            <a:extLst>
              <a:ext uri="{FF2B5EF4-FFF2-40B4-BE49-F238E27FC236}">
                <a16:creationId xmlns:a16="http://schemas.microsoft.com/office/drawing/2014/main" id="{B8D16750-FE16-A047-8FE7-BC78BC6C6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5" name="Rectangle 12">
            <a:extLst>
              <a:ext uri="{FF2B5EF4-FFF2-40B4-BE49-F238E27FC236}">
                <a16:creationId xmlns:a16="http://schemas.microsoft.com/office/drawing/2014/main" id="{F6001E57-1C5B-EE48-B091-B5EF568C9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6" name="Rectangle 13">
            <a:extLst>
              <a:ext uri="{FF2B5EF4-FFF2-40B4-BE49-F238E27FC236}">
                <a16:creationId xmlns:a16="http://schemas.microsoft.com/office/drawing/2014/main" id="{8074A4A8-C0D2-CA43-9F8D-C9226F400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7" name="Rectangle 14">
            <a:extLst>
              <a:ext uri="{FF2B5EF4-FFF2-40B4-BE49-F238E27FC236}">
                <a16:creationId xmlns:a16="http://schemas.microsoft.com/office/drawing/2014/main" id="{A2291E25-DB01-544B-AB72-AB257E81A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8" name="Rectangle 15">
            <a:extLst>
              <a:ext uri="{FF2B5EF4-FFF2-40B4-BE49-F238E27FC236}">
                <a16:creationId xmlns:a16="http://schemas.microsoft.com/office/drawing/2014/main" id="{45442F64-7C70-9846-BA73-7C1B6A112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9" name="Line 16">
            <a:extLst>
              <a:ext uri="{FF2B5EF4-FFF2-40B4-BE49-F238E27FC236}">
                <a16:creationId xmlns:a16="http://schemas.microsoft.com/office/drawing/2014/main" id="{4F8DBEBB-10EF-7447-A57D-948581E8CD4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026025"/>
            <a:ext cx="7620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0" name="Line 17">
            <a:extLst>
              <a:ext uri="{FF2B5EF4-FFF2-40B4-BE49-F238E27FC236}">
                <a16:creationId xmlns:a16="http://schemas.microsoft.com/office/drawing/2014/main" id="{06F09169-C194-1049-A11F-12B217093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1" name="Line 18">
            <a:extLst>
              <a:ext uri="{FF2B5EF4-FFF2-40B4-BE49-F238E27FC236}">
                <a16:creationId xmlns:a16="http://schemas.microsoft.com/office/drawing/2014/main" id="{A8328D02-9B14-3044-9491-D0DE0465FB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2" name="Line 19">
            <a:extLst>
              <a:ext uri="{FF2B5EF4-FFF2-40B4-BE49-F238E27FC236}">
                <a16:creationId xmlns:a16="http://schemas.microsoft.com/office/drawing/2014/main" id="{9AFFFCB9-43C7-4449-BCAD-C0B0E5A1B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3" name="Line 20">
            <a:extLst>
              <a:ext uri="{FF2B5EF4-FFF2-40B4-BE49-F238E27FC236}">
                <a16:creationId xmlns:a16="http://schemas.microsoft.com/office/drawing/2014/main" id="{153A4A4D-D1C0-1142-A5B5-D04F0EE4BC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4" name="Line 21">
            <a:extLst>
              <a:ext uri="{FF2B5EF4-FFF2-40B4-BE49-F238E27FC236}">
                <a16:creationId xmlns:a16="http://schemas.microsoft.com/office/drawing/2014/main" id="{95478346-D92B-5446-B018-51FAB73AC3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5" name="Line 22">
            <a:extLst>
              <a:ext uri="{FF2B5EF4-FFF2-40B4-BE49-F238E27FC236}">
                <a16:creationId xmlns:a16="http://schemas.microsoft.com/office/drawing/2014/main" id="{9A4774FB-B46E-3D43-9091-CAFF0A1A4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6" name="Line 23">
            <a:extLst>
              <a:ext uri="{FF2B5EF4-FFF2-40B4-BE49-F238E27FC236}">
                <a16:creationId xmlns:a16="http://schemas.microsoft.com/office/drawing/2014/main" id="{E79D1997-AE6E-7A45-8630-4F1AB7614E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7" name="Line 24">
            <a:extLst>
              <a:ext uri="{FF2B5EF4-FFF2-40B4-BE49-F238E27FC236}">
                <a16:creationId xmlns:a16="http://schemas.microsoft.com/office/drawing/2014/main" id="{465D575C-0528-1045-8946-8DAE8BC35DC7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8" name="Line 25">
            <a:extLst>
              <a:ext uri="{FF2B5EF4-FFF2-40B4-BE49-F238E27FC236}">
                <a16:creationId xmlns:a16="http://schemas.microsoft.com/office/drawing/2014/main" id="{5C43A610-4E5B-C64C-A7FD-E2A489CA01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330825"/>
            <a:ext cx="762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9" name="Rectangle 26">
            <a:extLst>
              <a:ext uri="{FF2B5EF4-FFF2-40B4-BE49-F238E27FC236}">
                <a16:creationId xmlns:a16="http://schemas.microsoft.com/office/drawing/2014/main" id="{D1FA260F-948B-1446-A522-AC5C19732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4545013"/>
            <a:ext cx="990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Data bus</a:t>
            </a:r>
          </a:p>
        </p:txBody>
      </p:sp>
      <p:sp>
        <p:nvSpPr>
          <p:cNvPr id="54300" name="Rectangle 27">
            <a:extLst>
              <a:ext uri="{FF2B5EF4-FFF2-40B4-BE49-F238E27FC236}">
                <a16:creationId xmlns:a16="http://schemas.microsoft.com/office/drawing/2014/main" id="{AF1B6F9A-6457-C946-B693-FB642FBD5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5383213"/>
            <a:ext cx="1308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Address bus</a:t>
            </a:r>
          </a:p>
        </p:txBody>
      </p:sp>
      <p:sp>
        <p:nvSpPr>
          <p:cNvPr id="54301" name="Rectangle 28">
            <a:extLst>
              <a:ext uri="{FF2B5EF4-FFF2-40B4-BE49-F238E27FC236}">
                <a16:creationId xmlns:a16="http://schemas.microsoft.com/office/drawing/2014/main" id="{B38949CD-F7C5-8741-8D1C-2C506EDD8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1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2" name="Rectangle 29">
            <a:extLst>
              <a:ext uri="{FF2B5EF4-FFF2-40B4-BE49-F238E27FC236}">
                <a16:creationId xmlns:a16="http://schemas.microsoft.com/office/drawing/2014/main" id="{2C2D3C1F-FEC1-5B41-B3DA-84C80B78F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3" name="Line 30">
            <a:extLst>
              <a:ext uri="{FF2B5EF4-FFF2-40B4-BE49-F238E27FC236}">
                <a16:creationId xmlns:a16="http://schemas.microsoft.com/office/drawing/2014/main" id="{E7706DB3-03E9-0141-9B88-90D548F67B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5026025"/>
            <a:ext cx="0" cy="1066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4" name="Line 31">
            <a:extLst>
              <a:ext uri="{FF2B5EF4-FFF2-40B4-BE49-F238E27FC236}">
                <a16:creationId xmlns:a16="http://schemas.microsoft.com/office/drawing/2014/main" id="{95228A3E-778C-D844-92DD-88A22244F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5330825"/>
            <a:ext cx="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5" name="Rectangle 33">
            <a:extLst>
              <a:ext uri="{FF2B5EF4-FFF2-40B4-BE49-F238E27FC236}">
                <a16:creationId xmlns:a16="http://schemas.microsoft.com/office/drawing/2014/main" id="{4332B199-8F82-BD49-8486-5D1BC13B4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6145213"/>
            <a:ext cx="62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CPU</a:t>
            </a:r>
          </a:p>
        </p:txBody>
      </p:sp>
      <p:sp>
        <p:nvSpPr>
          <p:cNvPr id="54306" name="TextBox 34">
            <a:extLst>
              <a:ext uri="{FF2B5EF4-FFF2-40B4-BE49-F238E27FC236}">
                <a16:creationId xmlns:a16="http://schemas.microsoft.com/office/drawing/2014/main" id="{19A15042-C5DD-5845-8643-A99DD4F53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17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Derek Chiou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BD679458-D235-6C49-A873-53FC2D90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Memory System</a:t>
            </a:r>
          </a:p>
        </p:txBody>
      </p:sp>
      <p:sp>
        <p:nvSpPr>
          <p:cNvPr id="156674" name="Content Placeholder 2">
            <a:extLst>
              <a:ext uri="{FF2B5EF4-FFF2-40B4-BE49-F238E27FC236}">
                <a16:creationId xmlns:a16="http://schemas.microsoft.com/office/drawing/2014/main" id="{C90BC0A8-9557-0D48-A46F-14F4EAF51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Next address = Previous address + Stride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If (stride == 1) &amp;&amp; (consecutive elements interleaved across banks) &amp;&amp; (number of banks &gt;= bank latency), then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sustain 1 element/cycle throughput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30BC8F28-9AE1-6240-B3E7-A0A9D50611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AF87A6-2469-AF41-9F3E-5E882240C3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5300" name="Group 3">
            <a:extLst>
              <a:ext uri="{FF2B5EF4-FFF2-40B4-BE49-F238E27FC236}">
                <a16:creationId xmlns:a16="http://schemas.microsoft.com/office/drawing/2014/main" id="{037BEA5C-BABC-804F-9D3E-CE512C2864A3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692400"/>
            <a:ext cx="8763000" cy="3708399"/>
            <a:chOff x="288" y="813"/>
            <a:chExt cx="5520" cy="2336"/>
          </a:xfrm>
        </p:grpSpPr>
        <p:grpSp>
          <p:nvGrpSpPr>
            <p:cNvPr id="55302" name="Group 4">
              <a:extLst>
                <a:ext uri="{FF2B5EF4-FFF2-40B4-BE49-F238E27FC236}">
                  <a16:creationId xmlns:a16="http://schemas.microsoft.com/office/drawing/2014/main" id="{9C98331C-2FE0-104E-AFDE-593FEE6761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200"/>
              <a:ext cx="4616" cy="1895"/>
              <a:chOff x="524" y="2016"/>
              <a:chExt cx="4616" cy="1895"/>
            </a:xfrm>
          </p:grpSpPr>
          <p:sp>
            <p:nvSpPr>
              <p:cNvPr id="55329" name="Rectangle 5">
                <a:extLst>
                  <a:ext uri="{FF2B5EF4-FFF2-40B4-BE49-F238E27FC236}">
                    <a16:creationId xmlns:a16="http://schemas.microsoft.com/office/drawing/2014/main" id="{DBC555A8-9FF4-204E-A0F9-B75076FA2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0</a:t>
                </a:r>
              </a:p>
            </p:txBody>
          </p:sp>
          <p:sp>
            <p:nvSpPr>
              <p:cNvPr id="55330" name="Rectangle 6">
                <a:extLst>
                  <a:ext uri="{FF2B5EF4-FFF2-40B4-BE49-F238E27FC236}">
                    <a16:creationId xmlns:a16="http://schemas.microsoft.com/office/drawing/2014/main" id="{D8F13483-303B-2E4E-8E99-7C461C6B5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1</a:t>
                </a:r>
              </a:p>
            </p:txBody>
          </p:sp>
          <p:sp>
            <p:nvSpPr>
              <p:cNvPr id="55331" name="Rectangle 7">
                <a:extLst>
                  <a:ext uri="{FF2B5EF4-FFF2-40B4-BE49-F238E27FC236}">
                    <a16:creationId xmlns:a16="http://schemas.microsoft.com/office/drawing/2014/main" id="{5E436235-154E-4C43-B280-7FFD163BE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2</a:t>
                </a:r>
              </a:p>
            </p:txBody>
          </p:sp>
          <p:sp>
            <p:nvSpPr>
              <p:cNvPr id="55332" name="Rectangle 8">
                <a:extLst>
                  <a:ext uri="{FF2B5EF4-FFF2-40B4-BE49-F238E27FC236}">
                    <a16:creationId xmlns:a16="http://schemas.microsoft.com/office/drawing/2014/main" id="{503ED471-5255-4740-B002-74A7C0AD5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3</a:t>
                </a:r>
              </a:p>
            </p:txBody>
          </p:sp>
          <p:sp>
            <p:nvSpPr>
              <p:cNvPr id="55333" name="Rectangle 9">
                <a:extLst>
                  <a:ext uri="{FF2B5EF4-FFF2-40B4-BE49-F238E27FC236}">
                    <a16:creationId xmlns:a16="http://schemas.microsoft.com/office/drawing/2014/main" id="{C603D642-8AFC-5B4A-9EAA-5903F64FE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4</a:t>
                </a:r>
              </a:p>
            </p:txBody>
          </p:sp>
          <p:sp>
            <p:nvSpPr>
              <p:cNvPr id="55334" name="Rectangle 10">
                <a:extLst>
                  <a:ext uri="{FF2B5EF4-FFF2-40B4-BE49-F238E27FC236}">
                    <a16:creationId xmlns:a16="http://schemas.microsoft.com/office/drawing/2014/main" id="{BB34263B-DF45-394C-AAE9-68EC8F5ECD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5</a:t>
                </a:r>
              </a:p>
            </p:txBody>
          </p:sp>
          <p:sp>
            <p:nvSpPr>
              <p:cNvPr id="55335" name="Rectangle 11">
                <a:extLst>
                  <a:ext uri="{FF2B5EF4-FFF2-40B4-BE49-F238E27FC236}">
                    <a16:creationId xmlns:a16="http://schemas.microsoft.com/office/drawing/2014/main" id="{65C969A8-A838-704E-8011-259F06441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6</a:t>
                </a:r>
              </a:p>
            </p:txBody>
          </p:sp>
          <p:sp>
            <p:nvSpPr>
              <p:cNvPr id="55336" name="Rectangle 12">
                <a:extLst>
                  <a:ext uri="{FF2B5EF4-FFF2-40B4-BE49-F238E27FC236}">
                    <a16:creationId xmlns:a16="http://schemas.microsoft.com/office/drawing/2014/main" id="{CA6C1C9E-7443-D34C-81FA-87C0587AD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7</a:t>
                </a:r>
              </a:p>
            </p:txBody>
          </p:sp>
          <p:sp>
            <p:nvSpPr>
              <p:cNvPr id="55337" name="Rectangle 13">
                <a:extLst>
                  <a:ext uri="{FF2B5EF4-FFF2-40B4-BE49-F238E27FC236}">
                    <a16:creationId xmlns:a16="http://schemas.microsoft.com/office/drawing/2014/main" id="{C711E38E-1B35-2B42-85F7-CECDF49B3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8</a:t>
                </a:r>
              </a:p>
            </p:txBody>
          </p:sp>
          <p:sp>
            <p:nvSpPr>
              <p:cNvPr id="55338" name="Rectangle 14">
                <a:extLst>
                  <a:ext uri="{FF2B5EF4-FFF2-40B4-BE49-F238E27FC236}">
                    <a16:creationId xmlns:a16="http://schemas.microsoft.com/office/drawing/2014/main" id="{C7D7DB48-6A38-474C-AE72-F985CF2F6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9</a:t>
                </a:r>
              </a:p>
            </p:txBody>
          </p:sp>
          <p:sp>
            <p:nvSpPr>
              <p:cNvPr id="55339" name="Rectangle 15">
                <a:extLst>
                  <a:ext uri="{FF2B5EF4-FFF2-40B4-BE49-F238E27FC236}">
                    <a16:creationId xmlns:a16="http://schemas.microsoft.com/office/drawing/2014/main" id="{D8426718-1A54-944F-94B8-27C1BBFB3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</a:t>
                </a:r>
              </a:p>
            </p:txBody>
          </p:sp>
          <p:sp>
            <p:nvSpPr>
              <p:cNvPr id="55340" name="Rectangle 16">
                <a:extLst>
                  <a:ext uri="{FF2B5EF4-FFF2-40B4-BE49-F238E27FC236}">
                    <a16:creationId xmlns:a16="http://schemas.microsoft.com/office/drawing/2014/main" id="{2F5E224D-7C0D-8546-82C2-FE83E7DEB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</a:t>
                </a:r>
              </a:p>
            </p:txBody>
          </p:sp>
          <p:sp>
            <p:nvSpPr>
              <p:cNvPr id="55341" name="Rectangle 17">
                <a:extLst>
                  <a:ext uri="{FF2B5EF4-FFF2-40B4-BE49-F238E27FC236}">
                    <a16:creationId xmlns:a16="http://schemas.microsoft.com/office/drawing/2014/main" id="{CCC4CAC2-C998-024F-B5EC-B320FDF03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</a:t>
                </a:r>
              </a:p>
            </p:txBody>
          </p:sp>
          <p:sp>
            <p:nvSpPr>
              <p:cNvPr id="55342" name="Rectangle 18">
                <a:extLst>
                  <a:ext uri="{FF2B5EF4-FFF2-40B4-BE49-F238E27FC236}">
                    <a16:creationId xmlns:a16="http://schemas.microsoft.com/office/drawing/2014/main" id="{5ECCCE09-0E39-AF48-A20C-744B93DD0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D</a:t>
                </a:r>
              </a:p>
            </p:txBody>
          </p:sp>
          <p:sp>
            <p:nvSpPr>
              <p:cNvPr id="55343" name="Rectangle 19">
                <a:extLst>
                  <a:ext uri="{FF2B5EF4-FFF2-40B4-BE49-F238E27FC236}">
                    <a16:creationId xmlns:a16="http://schemas.microsoft.com/office/drawing/2014/main" id="{F03E0420-D182-744D-A3F3-0FD347DA0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E</a:t>
                </a:r>
              </a:p>
            </p:txBody>
          </p:sp>
          <p:sp>
            <p:nvSpPr>
              <p:cNvPr id="55344" name="Rectangle 20">
                <a:extLst>
                  <a:ext uri="{FF2B5EF4-FFF2-40B4-BE49-F238E27FC236}">
                    <a16:creationId xmlns:a16="http://schemas.microsoft.com/office/drawing/2014/main" id="{5900D981-1B91-1744-8CB8-3EDB2B17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F</a:t>
                </a:r>
              </a:p>
            </p:txBody>
          </p:sp>
          <p:grpSp>
            <p:nvGrpSpPr>
              <p:cNvPr id="55345" name="Group 21">
                <a:extLst>
                  <a:ext uri="{FF2B5EF4-FFF2-40B4-BE49-F238E27FC236}">
                    <a16:creationId xmlns:a16="http://schemas.microsoft.com/office/drawing/2014/main" id="{A682038B-DC08-B743-9800-32C5E3FE43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4" y="2544"/>
                <a:ext cx="626" cy="48"/>
                <a:chOff x="1536" y="2256"/>
                <a:chExt cx="626" cy="48"/>
              </a:xfrm>
            </p:grpSpPr>
            <p:sp>
              <p:nvSpPr>
                <p:cNvPr id="55363" name="Rectangle 22">
                  <a:extLst>
                    <a:ext uri="{FF2B5EF4-FFF2-40B4-BE49-F238E27FC236}">
                      <a16:creationId xmlns:a16="http://schemas.microsoft.com/office/drawing/2014/main" id="{92930616-A8AF-464C-9F22-08731CDF5F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364" name="Freeform 23">
                  <a:extLst>
                    <a:ext uri="{FF2B5EF4-FFF2-40B4-BE49-F238E27FC236}">
                      <a16:creationId xmlns:a16="http://schemas.microsoft.com/office/drawing/2014/main" id="{B564BDE4-54CF-444C-9633-A13456E7A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5365" name="Line 24">
                  <a:extLst>
                    <a:ext uri="{FF2B5EF4-FFF2-40B4-BE49-F238E27FC236}">
                      <a16:creationId xmlns:a16="http://schemas.microsoft.com/office/drawing/2014/main" id="{D51921A8-E063-3542-9E08-368412DAB8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5346" name="Line 25">
                <a:extLst>
                  <a:ext uri="{FF2B5EF4-FFF2-40B4-BE49-F238E27FC236}">
                    <a16:creationId xmlns:a16="http://schemas.microsoft.com/office/drawing/2014/main" id="{CB1DDE2F-0A0B-3A4E-8D8F-0FD011F45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" y="2592"/>
                <a:ext cx="211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7" name="Line 26">
                <a:extLst>
                  <a:ext uri="{FF2B5EF4-FFF2-40B4-BE49-F238E27FC236}">
                    <a16:creationId xmlns:a16="http://schemas.microsoft.com/office/drawing/2014/main" id="{812D0929-7EB0-444C-8BAA-F7C00DD0C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592"/>
                <a:ext cx="177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8" name="Line 27">
                <a:extLst>
                  <a:ext uri="{FF2B5EF4-FFF2-40B4-BE49-F238E27FC236}">
                    <a16:creationId xmlns:a16="http://schemas.microsoft.com/office/drawing/2014/main" id="{7E7D533A-11DD-E348-A624-9D36EE21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8" y="2592"/>
                <a:ext cx="153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9" name="Line 28">
                <a:extLst>
                  <a:ext uri="{FF2B5EF4-FFF2-40B4-BE49-F238E27FC236}">
                    <a16:creationId xmlns:a16="http://schemas.microsoft.com/office/drawing/2014/main" id="{B73B701B-4AA2-154E-9490-DF9837C16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24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0" name="Line 29">
                <a:extLst>
                  <a:ext uri="{FF2B5EF4-FFF2-40B4-BE49-F238E27FC236}">
                    <a16:creationId xmlns:a16="http://schemas.microsoft.com/office/drawing/2014/main" id="{1DDA7C9F-D666-AE40-940B-5438EE23D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4" y="2592"/>
                <a:ext cx="96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1" name="Line 30">
                <a:extLst>
                  <a:ext uri="{FF2B5EF4-FFF2-40B4-BE49-F238E27FC236}">
                    <a16:creationId xmlns:a16="http://schemas.microsoft.com/office/drawing/2014/main" id="{EE377056-9859-5C44-B60E-7E49F4077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12" y="2592"/>
                <a:ext cx="67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2" name="Line 31">
                <a:extLst>
                  <a:ext uri="{FF2B5EF4-FFF2-40B4-BE49-F238E27FC236}">
                    <a16:creationId xmlns:a16="http://schemas.microsoft.com/office/drawing/2014/main" id="{AC9E8056-0477-6D4D-A019-50D9D9587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0" y="2592"/>
                <a:ext cx="38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3" name="Line 32">
                <a:extLst>
                  <a:ext uri="{FF2B5EF4-FFF2-40B4-BE49-F238E27FC236}">
                    <a16:creationId xmlns:a16="http://schemas.microsoft.com/office/drawing/2014/main" id="{87D5379B-96AE-BF4B-96D8-30D5CD9D4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88" y="2592"/>
                <a:ext cx="9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4" name="Line 33">
                <a:extLst>
                  <a:ext uri="{FF2B5EF4-FFF2-40B4-BE49-F238E27FC236}">
                    <a16:creationId xmlns:a16="http://schemas.microsoft.com/office/drawing/2014/main" id="{B148C1A6-251D-6C42-8529-F1D3C3C68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5" name="Line 34">
                <a:extLst>
                  <a:ext uri="{FF2B5EF4-FFF2-40B4-BE49-F238E27FC236}">
                    <a16:creationId xmlns:a16="http://schemas.microsoft.com/office/drawing/2014/main" id="{09584436-C93F-6B42-A7FE-27940FCEE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48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6" name="Line 35">
                <a:extLst>
                  <a:ext uri="{FF2B5EF4-FFF2-40B4-BE49-F238E27FC236}">
                    <a16:creationId xmlns:a16="http://schemas.microsoft.com/office/drawing/2014/main" id="{56C23CD9-D58F-F741-A4CF-3AB9AAA9B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76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7" name="Line 36">
                <a:extLst>
                  <a:ext uri="{FF2B5EF4-FFF2-40B4-BE49-F238E27FC236}">
                    <a16:creationId xmlns:a16="http://schemas.microsoft.com/office/drawing/2014/main" id="{06D99B5E-04CC-7843-B478-917E7D695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05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8" name="Line 37">
                <a:extLst>
                  <a:ext uri="{FF2B5EF4-FFF2-40B4-BE49-F238E27FC236}">
                    <a16:creationId xmlns:a16="http://schemas.microsoft.com/office/drawing/2014/main" id="{7CEB8D5B-61C7-574A-8048-01DDFCEC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34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9" name="Line 38">
                <a:extLst>
                  <a:ext uri="{FF2B5EF4-FFF2-40B4-BE49-F238E27FC236}">
                    <a16:creationId xmlns:a16="http://schemas.microsoft.com/office/drawing/2014/main" id="{1BA4F03A-F117-544E-98C6-875E12DF9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63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0" name="Line 39">
                <a:extLst>
                  <a:ext uri="{FF2B5EF4-FFF2-40B4-BE49-F238E27FC236}">
                    <a16:creationId xmlns:a16="http://schemas.microsoft.com/office/drawing/2014/main" id="{2C3F432B-3154-AA4E-A0DD-784830C42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1" name="Line 40">
                <a:extLst>
                  <a:ext uri="{FF2B5EF4-FFF2-40B4-BE49-F238E27FC236}">
                    <a16:creationId xmlns:a16="http://schemas.microsoft.com/office/drawing/2014/main" id="{F8F56340-C92D-7748-84BA-9C23BCA631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220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2" name="Line 41">
                <a:extLst>
                  <a:ext uri="{FF2B5EF4-FFF2-40B4-BE49-F238E27FC236}">
                    <a16:creationId xmlns:a16="http://schemas.microsoft.com/office/drawing/2014/main" id="{C673D5A2-4EB7-8243-BDA8-C6016364D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2016"/>
                <a:ext cx="0" cy="52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3" name="Freeform 42">
              <a:extLst>
                <a:ext uri="{FF2B5EF4-FFF2-40B4-BE49-F238E27FC236}">
                  <a16:creationId xmlns:a16="http://schemas.microsoft.com/office/drawing/2014/main" id="{6DBD030D-7F65-9645-BEA0-9DA2DD3C3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488"/>
              <a:ext cx="576" cy="240"/>
            </a:xfrm>
            <a:custGeom>
              <a:avLst/>
              <a:gdLst>
                <a:gd name="T0" fmla="*/ 0 w 576"/>
                <a:gd name="T1" fmla="*/ 0 h 672"/>
                <a:gd name="T2" fmla="*/ 144 w 576"/>
                <a:gd name="T3" fmla="*/ 0 h 672"/>
                <a:gd name="T4" fmla="*/ 450 w 576"/>
                <a:gd name="T5" fmla="*/ 0 h 672"/>
                <a:gd name="T6" fmla="*/ 576 w 576"/>
                <a:gd name="T7" fmla="*/ 0 h 672"/>
                <a:gd name="T8" fmla="*/ 336 w 576"/>
                <a:gd name="T9" fmla="*/ 0 h 672"/>
                <a:gd name="T10" fmla="*/ 288 w 576"/>
                <a:gd name="T11" fmla="*/ 0 h 672"/>
                <a:gd name="T12" fmla="*/ 240 w 576"/>
                <a:gd name="T13" fmla="*/ 0 h 672"/>
                <a:gd name="T14" fmla="*/ 0 w 576"/>
                <a:gd name="T15" fmla="*/ 0 h 6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6"/>
                <a:gd name="T25" fmla="*/ 0 h 672"/>
                <a:gd name="T26" fmla="*/ 576 w 576"/>
                <a:gd name="T27" fmla="*/ 672 h 6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6" h="672">
                  <a:moveTo>
                    <a:pt x="0" y="0"/>
                  </a:moveTo>
                  <a:lnTo>
                    <a:pt x="144" y="672"/>
                  </a:lnTo>
                  <a:lnTo>
                    <a:pt x="450" y="672"/>
                  </a:lnTo>
                  <a:lnTo>
                    <a:pt x="576" y="0"/>
                  </a:lnTo>
                  <a:lnTo>
                    <a:pt x="336" y="0"/>
                  </a:lnTo>
                  <a:lnTo>
                    <a:pt x="288" y="96"/>
                  </a:lnTo>
                  <a:lnTo>
                    <a:pt x="24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4" name="Line 43">
              <a:extLst>
                <a:ext uri="{FF2B5EF4-FFF2-40B4-BE49-F238E27FC236}">
                  <a16:creationId xmlns:a16="http://schemas.microsoft.com/office/drawing/2014/main" id="{1A3312AD-8A7E-0741-B70D-0E67171C0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" y="1728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55305" name="Group 44">
              <a:extLst>
                <a:ext uri="{FF2B5EF4-FFF2-40B4-BE49-F238E27FC236}">
                  <a16:creationId xmlns:a16="http://schemas.microsoft.com/office/drawing/2014/main" id="{03D5E438-D1A9-AD47-B534-EA5921AF42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" y="1296"/>
              <a:ext cx="338" cy="48"/>
              <a:chOff x="1536" y="2256"/>
              <a:chExt cx="626" cy="48"/>
            </a:xfrm>
          </p:grpSpPr>
          <p:sp>
            <p:nvSpPr>
              <p:cNvPr id="55326" name="Rectangle 45">
                <a:extLst>
                  <a:ext uri="{FF2B5EF4-FFF2-40B4-BE49-F238E27FC236}">
                    <a16:creationId xmlns:a16="http://schemas.microsoft.com/office/drawing/2014/main" id="{F01E0A0C-EACE-1944-964D-8689D7C86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7" name="Freeform 46">
                <a:extLst>
                  <a:ext uri="{FF2B5EF4-FFF2-40B4-BE49-F238E27FC236}">
                    <a16:creationId xmlns:a16="http://schemas.microsoft.com/office/drawing/2014/main" id="{E58D596A-6EAD-F343-9AAC-882635D20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8" name="Line 47">
                <a:extLst>
                  <a:ext uri="{FF2B5EF4-FFF2-40B4-BE49-F238E27FC236}">
                    <a16:creationId xmlns:a16="http://schemas.microsoft.com/office/drawing/2014/main" id="{841AACF3-108D-B745-8CCF-DA12A3363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06" name="Group 48">
              <a:extLst>
                <a:ext uri="{FF2B5EF4-FFF2-40B4-BE49-F238E27FC236}">
                  <a16:creationId xmlns:a16="http://schemas.microsoft.com/office/drawing/2014/main" id="{F837604E-1B17-B040-907F-AE6E3DFE68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2" y="1296"/>
              <a:ext cx="338" cy="48"/>
              <a:chOff x="1536" y="2256"/>
              <a:chExt cx="626" cy="48"/>
            </a:xfrm>
          </p:grpSpPr>
          <p:sp>
            <p:nvSpPr>
              <p:cNvPr id="55323" name="Rectangle 49">
                <a:extLst>
                  <a:ext uri="{FF2B5EF4-FFF2-40B4-BE49-F238E27FC236}">
                    <a16:creationId xmlns:a16="http://schemas.microsoft.com/office/drawing/2014/main" id="{4E87A674-65F3-EB4A-8111-2FCF33230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4" name="Freeform 50">
                <a:extLst>
                  <a:ext uri="{FF2B5EF4-FFF2-40B4-BE49-F238E27FC236}">
                    <a16:creationId xmlns:a16="http://schemas.microsoft.com/office/drawing/2014/main" id="{2C7ED04F-1FA0-844C-B7F0-237E71E37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5" name="Line 51">
                <a:extLst>
                  <a:ext uri="{FF2B5EF4-FFF2-40B4-BE49-F238E27FC236}">
                    <a16:creationId xmlns:a16="http://schemas.microsoft.com/office/drawing/2014/main" id="{0EAA38EE-E4C3-0941-8873-A2E71EFE0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7" name="Line 52">
              <a:extLst>
                <a:ext uri="{FF2B5EF4-FFF2-40B4-BE49-F238E27FC236}">
                  <a16:creationId xmlns:a16="http://schemas.microsoft.com/office/drawing/2014/main" id="{0765BAB0-3D19-884F-905A-CC5DA3AC0F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92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8" name="Line 53">
              <a:extLst>
                <a:ext uri="{FF2B5EF4-FFF2-40B4-BE49-F238E27FC236}">
                  <a16:creationId xmlns:a16="http://schemas.microsoft.com/office/drawing/2014/main" id="{F5640F16-96F1-2E4D-A165-12A06D324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9" name="Text Box 54">
              <a:extLst>
                <a:ext uri="{FF2B5EF4-FFF2-40B4-BE49-F238E27FC236}">
                  <a16:creationId xmlns:a16="http://schemas.microsoft.com/office/drawing/2014/main" id="{D4A9E2A9-51A0-1641-998C-885326CE4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1438"/>
              <a:ext cx="2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2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+</a:t>
              </a:r>
            </a:p>
          </p:txBody>
        </p:sp>
        <p:grpSp>
          <p:nvGrpSpPr>
            <p:cNvPr id="55310" name="Group 55">
              <a:extLst>
                <a:ext uri="{FF2B5EF4-FFF2-40B4-BE49-F238E27FC236}">
                  <a16:creationId xmlns:a16="http://schemas.microsoft.com/office/drawing/2014/main" id="{CA4EF419-7DAB-2641-A273-F258A357FB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40" y="1872"/>
              <a:ext cx="338" cy="48"/>
              <a:chOff x="1536" y="2256"/>
              <a:chExt cx="626" cy="48"/>
            </a:xfrm>
          </p:grpSpPr>
          <p:sp>
            <p:nvSpPr>
              <p:cNvPr id="55320" name="Rectangle 56">
                <a:extLst>
                  <a:ext uri="{FF2B5EF4-FFF2-40B4-BE49-F238E27FC236}">
                    <a16:creationId xmlns:a16="http://schemas.microsoft.com/office/drawing/2014/main" id="{3D3C8392-90F5-5E47-9022-7E3404EEA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1" name="Freeform 57">
                <a:extLst>
                  <a:ext uri="{FF2B5EF4-FFF2-40B4-BE49-F238E27FC236}">
                    <a16:creationId xmlns:a16="http://schemas.microsoft.com/office/drawing/2014/main" id="{239BCE59-0124-ED4B-9CB4-8EE84D0DB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2" name="Line 58">
                <a:extLst>
                  <a:ext uri="{FF2B5EF4-FFF2-40B4-BE49-F238E27FC236}">
                    <a16:creationId xmlns:a16="http://schemas.microsoft.com/office/drawing/2014/main" id="{9E701971-72E2-664B-ACB2-7847E744DC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11" name="Freeform 59">
              <a:extLst>
                <a:ext uri="{FF2B5EF4-FFF2-40B4-BE49-F238E27FC236}">
                  <a16:creationId xmlns:a16="http://schemas.microsoft.com/office/drawing/2014/main" id="{7C7149E9-EE27-B540-96A4-7DF1F6B8D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" y="1200"/>
              <a:ext cx="576" cy="576"/>
            </a:xfrm>
            <a:custGeom>
              <a:avLst/>
              <a:gdLst>
                <a:gd name="T0" fmla="*/ 576 w 576"/>
                <a:gd name="T1" fmla="*/ 576 h 576"/>
                <a:gd name="T2" fmla="*/ 0 w 576"/>
                <a:gd name="T3" fmla="*/ 576 h 576"/>
                <a:gd name="T4" fmla="*/ 0 w 576"/>
                <a:gd name="T5" fmla="*/ 0 h 576"/>
                <a:gd name="T6" fmla="*/ 288 w 576"/>
                <a:gd name="T7" fmla="*/ 0 h 576"/>
                <a:gd name="T8" fmla="*/ 288 w 576"/>
                <a:gd name="T9" fmla="*/ 96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576"/>
                <a:gd name="T17" fmla="*/ 576 w 576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576">
                  <a:moveTo>
                    <a:pt x="576" y="576"/>
                  </a:moveTo>
                  <a:lnTo>
                    <a:pt x="0" y="576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9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2" name="Line 60">
              <a:extLst>
                <a:ext uri="{FF2B5EF4-FFF2-40B4-BE49-F238E27FC236}">
                  <a16:creationId xmlns:a16="http://schemas.microsoft.com/office/drawing/2014/main" id="{D024BEC7-C0EF-F14D-B05F-B69AA05653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0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3" name="Line 61">
              <a:extLst>
                <a:ext uri="{FF2B5EF4-FFF2-40B4-BE49-F238E27FC236}">
                  <a16:creationId xmlns:a16="http://schemas.microsoft.com/office/drawing/2014/main" id="{D70C20E0-11A7-1043-AE9A-A7F67105D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4" name="Text Box 62">
              <a:extLst>
                <a:ext uri="{FF2B5EF4-FFF2-40B4-BE49-F238E27FC236}">
                  <a16:creationId xmlns:a16="http://schemas.microsoft.com/office/drawing/2014/main" id="{782C89B3-045A-1741-B582-442B13A24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813"/>
              <a:ext cx="55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 dirty="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Base</a:t>
              </a:r>
            </a:p>
          </p:txBody>
        </p:sp>
        <p:sp>
          <p:nvSpPr>
            <p:cNvPr id="55315" name="Text Box 63">
              <a:extLst>
                <a:ext uri="{FF2B5EF4-FFF2-40B4-BE49-F238E27FC236}">
                  <a16:creationId xmlns:a16="http://schemas.microsoft.com/office/drawing/2014/main" id="{DA648862-7EE5-F241-8531-E7B4D78104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6" y="816"/>
              <a:ext cx="67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Stride</a:t>
              </a:r>
            </a:p>
          </p:txBody>
        </p:sp>
        <p:sp>
          <p:nvSpPr>
            <p:cNvPr id="55316" name="Freeform 64">
              <a:extLst>
                <a:ext uri="{FF2B5EF4-FFF2-40B4-BE49-F238E27FC236}">
                  <a16:creationId xmlns:a16="http://schemas.microsoft.com/office/drawing/2014/main" id="{255DE39A-EA3F-F24B-AADC-FB8E72955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920"/>
              <a:ext cx="288" cy="768"/>
            </a:xfrm>
            <a:custGeom>
              <a:avLst/>
              <a:gdLst>
                <a:gd name="T0" fmla="*/ 288 w 288"/>
                <a:gd name="T1" fmla="*/ 0 h 768"/>
                <a:gd name="T2" fmla="*/ 288 w 288"/>
                <a:gd name="T3" fmla="*/ 768 h 768"/>
                <a:gd name="T4" fmla="*/ 0 w 288"/>
                <a:gd name="T5" fmla="*/ 768 h 768"/>
                <a:gd name="T6" fmla="*/ 0 60000 65536"/>
                <a:gd name="T7" fmla="*/ 0 60000 65536"/>
                <a:gd name="T8" fmla="*/ 0 60000 65536"/>
                <a:gd name="T9" fmla="*/ 0 w 288"/>
                <a:gd name="T10" fmla="*/ 0 h 768"/>
                <a:gd name="T11" fmla="*/ 288 w 288"/>
                <a:gd name="T12" fmla="*/ 768 h 7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768">
                  <a:moveTo>
                    <a:pt x="288" y="0"/>
                  </a:move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5317" name="Text Box 65">
              <a:extLst>
                <a:ext uri="{FF2B5EF4-FFF2-40B4-BE49-F238E27FC236}">
                  <a16:creationId xmlns:a16="http://schemas.microsoft.com/office/drawing/2014/main" id="{4574CE27-1A78-844A-B997-78F9A2FE2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9" y="912"/>
              <a:ext cx="1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Vector Registers</a:t>
              </a:r>
            </a:p>
          </p:txBody>
        </p:sp>
        <p:sp>
          <p:nvSpPr>
            <p:cNvPr id="55318" name="Text Box 66">
              <a:extLst>
                <a:ext uri="{FF2B5EF4-FFF2-40B4-BE49-F238E27FC236}">
                  <a16:creationId xmlns:a16="http://schemas.microsoft.com/office/drawing/2014/main" id="{9C91E616-4084-2244-B0CD-B253CC5CE2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4" y="2937"/>
              <a:ext cx="10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 Banks</a:t>
              </a:r>
            </a:p>
          </p:txBody>
        </p:sp>
        <p:sp>
          <p:nvSpPr>
            <p:cNvPr id="55319" name="Text Box 67">
              <a:extLst>
                <a:ext uri="{FF2B5EF4-FFF2-40B4-BE49-F238E27FC236}">
                  <a16:creationId xmlns:a16="http://schemas.microsoft.com/office/drawing/2014/main" id="{BFDBBBD6-FD6E-1D41-A30F-47D972752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294"/>
              <a:ext cx="10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Address Generator</a:t>
              </a:r>
            </a:p>
          </p:txBody>
        </p:sp>
      </p:grpSp>
      <p:sp>
        <p:nvSpPr>
          <p:cNvPr id="55301" name="TextBox 69">
            <a:extLst>
              <a:ext uri="{FF2B5EF4-FFF2-40B4-BE49-F238E27FC236}">
                <a16:creationId xmlns:a16="http://schemas.microsoft.com/office/drawing/2014/main" id="{31940533-B42B-5E42-AFA3-44D49A1FF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852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7AD576B3-012D-B14C-80E0-74D9C89E1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Code Example: Element-Wise Avg.</a:t>
            </a:r>
          </a:p>
        </p:txBody>
      </p:sp>
      <p:sp>
        <p:nvSpPr>
          <p:cNvPr id="56322" name="Content Placeholder 2">
            <a:extLst>
              <a:ext uri="{FF2B5EF4-FFF2-40B4-BE49-F238E27FC236}">
                <a16:creationId xmlns:a16="http://schemas.microsoft.com/office/drawing/2014/main" id="{9F404935-48FD-774B-8623-B9620B96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99513" cy="5194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For I = 0 to 49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C[i] = (A[i] + B[i]) / 2</a:t>
            </a: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Scalar code (instruction and its latency)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MOVI R0 = 50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R1 = A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R2 = B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R3 = C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X:  LD R4 = MEM[R1++]		11  ;autoincrement addressing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LD R5 = MEM[R2++]	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ADD R6 = R4 + R5		4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SHFR R7 = R6 &gt;&gt; 1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ST MEM[R3++] = R7	 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DECBNZ R0, X		  	2   ;decrement and branch if NZ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07D0627E-8B46-CE4A-BDAA-4157F0CC3A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5F3FBAE-37E5-604B-8DBF-9519F1750F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0B697-1731-EE41-98E7-4A9233F01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8363" y="2951163"/>
            <a:ext cx="2722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304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D721C794-27B3-2143-A62D-810A485A8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Scalar Code Execution Time (In Order)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85F2A7A3-0E6C-9F40-8AC4-B2806EF1D4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C6E8A07-CFA9-8A41-87F0-04FFE2F37DC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E3917C-5EA5-044E-98FF-73A169E6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52488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cannot be pipelined: 2*11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+ 50*40 = 2004 cycles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16 banks (word-interleaved: consecutive words are stored in consecutive banks)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 be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+ 50*30 = 1504 cycles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16 banks?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11-cycle memory access latency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Having 16 (&gt;11) banks ensures there are enough banks to overlap enough memory operations to cover memory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0A375E1-757D-3249-A2AF-37BCD20E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Vectorizable Loops</a:t>
            </a:r>
          </a:p>
        </p:txBody>
      </p:sp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B9AC1B1E-5EFE-2C45-9C86-6BD620B6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loop is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vectorizable</a:t>
            </a:r>
            <a:r>
              <a:rPr lang="en-US" altLang="en-US" dirty="0">
                <a:ea typeface="ＭＳ Ｐゴシック" panose="020B0600070205080204" pitchFamily="34" charset="-128"/>
              </a:rPr>
              <a:t> if each iteration is independent of any other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For I = 0 to 49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Vectorized loop (each instruction and its latency):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VLEN = 50			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VSTR = 1			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				11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				11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VADD V2 = V0 + V1			4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VSHFR V3 = V2 &gt;&gt; 1			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VST C = V3				11 + VLEN – 1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8871E6E8-8364-6346-9168-81965FD8AB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49879B5-6A3C-764A-B73D-FDBA74531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A1867-2443-6940-B70F-F87C775E2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3746500"/>
            <a:ext cx="2466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7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5137B48E-12DF-D94E-BD01-7469799F0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Vector Code Performance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E7A9194D-C75E-B044-9CED-1F4B83622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Assume </a:t>
            </a:r>
            <a:r>
              <a:rPr lang="en-US" dirty="0">
                <a:solidFill>
                  <a:srgbClr val="FF0000"/>
                </a:solidFill>
              </a:rPr>
              <a:t>no chaining</a:t>
            </a:r>
            <a:r>
              <a:rPr lang="en-US" dirty="0"/>
              <a:t> (no vector data forwarding)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i.e., output of a vector functional unit cannot be used as the direct input of another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432FF"/>
                </a:solidFill>
                <a:ea typeface="ＭＳ Ｐゴシック" charset="0"/>
              </a:rPr>
              <a:t>The entire vector register needs to be ready </a:t>
            </a:r>
            <a:r>
              <a:rPr lang="en-US" dirty="0">
                <a:ea typeface="ＭＳ Ｐゴシック" charset="0"/>
              </a:rPr>
              <a:t>before any element of it can be used as part of another operation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One memory port (one address generator)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16 memory banks (word-interleaved)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marL="344487" lvl="1" indent="0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285 cycles</a:t>
            </a: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650C57C3-EC76-7349-ACBA-E48FF2D379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42D53E-1F83-EC40-A17F-2E2F572099A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93188" name="Object 2">
            <a:extLst>
              <a:ext uri="{FF2B5EF4-FFF2-40B4-BE49-F238E27FC236}">
                <a16:creationId xmlns:a16="http://schemas.microsoft.com/office/drawing/2014/main" id="{47CEEF49-C4F6-FF49-958F-508AF859C0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4267200"/>
          <a:ext cx="76041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0" name="Visio" r:id="rId3" imgW="5524500" imgH="927100" progId="">
                  <p:embed/>
                </p:oleObj>
              </mc:Choice>
              <mc:Fallback>
                <p:oleObj name="Visio" r:id="rId3" imgW="5524500" imgH="9271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267200"/>
                        <a:ext cx="76041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24742605-2C37-CE45-9519-C1707902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Chaining</a:t>
            </a:r>
          </a:p>
        </p:txBody>
      </p:sp>
      <p:sp>
        <p:nvSpPr>
          <p:cNvPr id="60418" name="Content Placeholder 2">
            <a:extLst>
              <a:ext uri="{FF2B5EF4-FFF2-40B4-BE49-F238E27FC236}">
                <a16:creationId xmlns:a16="http://schemas.microsoft.com/office/drawing/2014/main" id="{94577D17-965B-734A-A03D-D7CF29BF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41D1DFCB-2EC0-0549-B8E7-91DA29C7B3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0BA9969-BA45-454F-AF0C-1154B2F91B0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DEB94FC0-54DB-7F4F-91D3-DC4AA186D11B}"/>
              </a:ext>
            </a:extLst>
          </p:cNvPr>
          <p:cNvGrpSpPr>
            <a:grpSpLocks/>
          </p:cNvGrpSpPr>
          <p:nvPr/>
        </p:nvGrpSpPr>
        <p:grpSpPr bwMode="auto">
          <a:xfrm>
            <a:off x="2895600" y="2209800"/>
            <a:ext cx="1547813" cy="3733800"/>
            <a:chOff x="1824" y="1392"/>
            <a:chExt cx="975" cy="2352"/>
          </a:xfrm>
        </p:grpSpPr>
        <p:sp>
          <p:nvSpPr>
            <p:cNvPr id="60475" name="Rectangle 5">
              <a:extLst>
                <a:ext uri="{FF2B5EF4-FFF2-40B4-BE49-F238E27FC236}">
                  <a16:creationId xmlns:a16="http://schemas.microsoft.com/office/drawing/2014/main" id="{E7BE1A53-9611-6846-8D50-1FE9CF352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456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</a:t>
              </a:r>
            </a:p>
          </p:txBody>
        </p:sp>
        <p:sp>
          <p:nvSpPr>
            <p:cNvPr id="60476" name="Rectangle 6">
              <a:extLst>
                <a:ext uri="{FF2B5EF4-FFF2-40B4-BE49-F238E27FC236}">
                  <a16:creationId xmlns:a16="http://schemas.microsoft.com/office/drawing/2014/main" id="{5CEE2275-7E11-A74A-890B-8B24CBAD7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392"/>
              <a:ext cx="303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V1</a:t>
              </a:r>
            </a:p>
          </p:txBody>
        </p:sp>
        <p:sp>
          <p:nvSpPr>
            <p:cNvPr id="60477" name="Rectangle 7">
              <a:extLst>
                <a:ext uri="{FF2B5EF4-FFF2-40B4-BE49-F238E27FC236}">
                  <a16:creationId xmlns:a16="http://schemas.microsoft.com/office/drawing/2014/main" id="{B6C73A8D-DB4B-C14A-BD68-638390C99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843"/>
              <a:ext cx="714" cy="4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 Unit</a:t>
              </a:r>
            </a:p>
          </p:txBody>
        </p:sp>
        <p:sp>
          <p:nvSpPr>
            <p:cNvPr id="60478" name="Line 8">
              <a:extLst>
                <a:ext uri="{FF2B5EF4-FFF2-40B4-BE49-F238E27FC236}">
                  <a16:creationId xmlns:a16="http://schemas.microsoft.com/office/drawing/2014/main" id="{931432ED-9B7F-9144-8CAD-7F8E8936BD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6" y="2208"/>
              <a:ext cx="403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79" name="Line 9">
              <a:extLst>
                <a:ext uri="{FF2B5EF4-FFF2-40B4-BE49-F238E27FC236}">
                  <a16:creationId xmlns:a16="http://schemas.microsoft.com/office/drawing/2014/main" id="{E2CA9CA4-6B69-FC44-AA2C-FC41E93D18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264"/>
              <a:ext cx="1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0">
            <a:extLst>
              <a:ext uri="{FF2B5EF4-FFF2-40B4-BE49-F238E27FC236}">
                <a16:creationId xmlns:a16="http://schemas.microsoft.com/office/drawing/2014/main" id="{CD8D1DBE-EFDF-D34B-8AB0-7E3A12D632AE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2209800"/>
            <a:ext cx="2514600" cy="3810000"/>
            <a:chOff x="2448" y="1392"/>
            <a:chExt cx="1584" cy="2400"/>
          </a:xfrm>
        </p:grpSpPr>
        <p:grpSp>
          <p:nvGrpSpPr>
            <p:cNvPr id="60451" name="Group 11">
              <a:extLst>
                <a:ext uri="{FF2B5EF4-FFF2-40B4-BE49-F238E27FC236}">
                  <a16:creationId xmlns:a16="http://schemas.microsoft.com/office/drawing/2014/main" id="{73106544-FBA6-9A49-BC2F-7C05AAE769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0" y="2880"/>
              <a:ext cx="720" cy="912"/>
              <a:chOff x="3120" y="2880"/>
              <a:chExt cx="720" cy="912"/>
            </a:xfrm>
          </p:grpSpPr>
          <p:sp>
            <p:nvSpPr>
              <p:cNvPr id="60458" name="Freeform 12">
                <a:extLst>
                  <a:ext uri="{FF2B5EF4-FFF2-40B4-BE49-F238E27FC236}">
                    <a16:creationId xmlns:a16="http://schemas.microsoft.com/office/drawing/2014/main" id="{F9C823B1-E587-7F4A-B616-A7014353C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59" name="Group 13">
                <a:extLst>
                  <a:ext uri="{FF2B5EF4-FFF2-40B4-BE49-F238E27FC236}">
                    <a16:creationId xmlns:a16="http://schemas.microsoft.com/office/drawing/2014/main" id="{A44017E7-4814-EA45-8289-E372DBFE1D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600"/>
                <a:ext cx="626" cy="48"/>
                <a:chOff x="1536" y="2256"/>
                <a:chExt cx="626" cy="48"/>
              </a:xfrm>
            </p:grpSpPr>
            <p:sp>
              <p:nvSpPr>
                <p:cNvPr id="60472" name="Rectangle 14">
                  <a:extLst>
                    <a:ext uri="{FF2B5EF4-FFF2-40B4-BE49-F238E27FC236}">
                      <a16:creationId xmlns:a16="http://schemas.microsoft.com/office/drawing/2014/main" id="{127A5D2F-7B9A-FB4E-94BB-66D385C126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3" name="Freeform 15">
                  <a:extLst>
                    <a:ext uri="{FF2B5EF4-FFF2-40B4-BE49-F238E27FC236}">
                      <a16:creationId xmlns:a16="http://schemas.microsoft.com/office/drawing/2014/main" id="{638FA86E-4E9F-954E-828E-0721C8957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4" name="Line 16">
                  <a:extLst>
                    <a:ext uri="{FF2B5EF4-FFF2-40B4-BE49-F238E27FC236}">
                      <a16:creationId xmlns:a16="http://schemas.microsoft.com/office/drawing/2014/main" id="{ACD857A9-934B-4943-96B8-6A5FEF433E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0" name="Group 20">
                <a:extLst>
                  <a:ext uri="{FF2B5EF4-FFF2-40B4-BE49-F238E27FC236}">
                    <a16:creationId xmlns:a16="http://schemas.microsoft.com/office/drawing/2014/main" id="{2C378019-481D-D54F-809D-8ED6F7FAFE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120"/>
                <a:ext cx="626" cy="48"/>
                <a:chOff x="1536" y="2256"/>
                <a:chExt cx="626" cy="48"/>
              </a:xfrm>
            </p:grpSpPr>
            <p:sp>
              <p:nvSpPr>
                <p:cNvPr id="60469" name="Rectangle 18">
                  <a:extLst>
                    <a:ext uri="{FF2B5EF4-FFF2-40B4-BE49-F238E27FC236}">
                      <a16:creationId xmlns:a16="http://schemas.microsoft.com/office/drawing/2014/main" id="{3763848D-E5E1-4547-86D6-0D77FA6A33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0" name="Freeform 19">
                  <a:extLst>
                    <a:ext uri="{FF2B5EF4-FFF2-40B4-BE49-F238E27FC236}">
                      <a16:creationId xmlns:a16="http://schemas.microsoft.com/office/drawing/2014/main" id="{86C82080-D804-5D42-B3C3-85C1D8F45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1" name="Line 20">
                  <a:extLst>
                    <a:ext uri="{FF2B5EF4-FFF2-40B4-BE49-F238E27FC236}">
                      <a16:creationId xmlns:a16="http://schemas.microsoft.com/office/drawing/2014/main" id="{4B46C33B-3D78-834A-A3BE-49D730A740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1" name="Group 21">
                <a:extLst>
                  <a:ext uri="{FF2B5EF4-FFF2-40B4-BE49-F238E27FC236}">
                    <a16:creationId xmlns:a16="http://schemas.microsoft.com/office/drawing/2014/main" id="{BF050667-F797-184E-B287-743F911CCD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360"/>
                <a:ext cx="626" cy="48"/>
                <a:chOff x="1536" y="2256"/>
                <a:chExt cx="626" cy="48"/>
              </a:xfrm>
            </p:grpSpPr>
            <p:sp>
              <p:nvSpPr>
                <p:cNvPr id="60466" name="Rectangle 22">
                  <a:extLst>
                    <a:ext uri="{FF2B5EF4-FFF2-40B4-BE49-F238E27FC236}">
                      <a16:creationId xmlns:a16="http://schemas.microsoft.com/office/drawing/2014/main" id="{187454E5-C62F-F649-9D8F-68CE3086EC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67" name="Freeform 23">
                  <a:extLst>
                    <a:ext uri="{FF2B5EF4-FFF2-40B4-BE49-F238E27FC236}">
                      <a16:creationId xmlns:a16="http://schemas.microsoft.com/office/drawing/2014/main" id="{72760EBC-21C9-C142-96D6-90BB64199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68" name="Line 24">
                  <a:extLst>
                    <a:ext uri="{FF2B5EF4-FFF2-40B4-BE49-F238E27FC236}">
                      <a16:creationId xmlns:a16="http://schemas.microsoft.com/office/drawing/2014/main" id="{0F526602-E515-5D48-B118-03952AA87F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62" name="Line 25">
                <a:extLst>
                  <a:ext uri="{FF2B5EF4-FFF2-40B4-BE49-F238E27FC236}">
                    <a16:creationId xmlns:a16="http://schemas.microsoft.com/office/drawing/2014/main" id="{1730F031-7947-534C-9D99-DDC9A6FA8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3" name="Line 26">
                <a:extLst>
                  <a:ext uri="{FF2B5EF4-FFF2-40B4-BE49-F238E27FC236}">
                    <a16:creationId xmlns:a16="http://schemas.microsoft.com/office/drawing/2014/main" id="{B5FB68F9-2AEA-DB4C-A8DB-3156A795BE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4" name="Freeform 27">
                <a:extLst>
                  <a:ext uri="{FF2B5EF4-FFF2-40B4-BE49-F238E27FC236}">
                    <a16:creationId xmlns:a16="http://schemas.microsoft.com/office/drawing/2014/main" id="{EF3C9570-B9BF-B845-8FA0-F224344D0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5" name="Text Box 28">
                <a:extLst>
                  <a:ext uri="{FF2B5EF4-FFF2-40B4-BE49-F238E27FC236}">
                    <a16:creationId xmlns:a16="http://schemas.microsoft.com/office/drawing/2014/main" id="{69850280-22A2-3C4A-8F51-3F8CACA1B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45" y="3177"/>
                <a:ext cx="47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Mult.</a:t>
                </a:r>
              </a:p>
            </p:txBody>
          </p:sp>
        </p:grpSp>
        <p:sp>
          <p:nvSpPr>
            <p:cNvPr id="60452" name="Line 29">
              <a:extLst>
                <a:ext uri="{FF2B5EF4-FFF2-40B4-BE49-F238E27FC236}">
                  <a16:creationId xmlns:a16="http://schemas.microsoft.com/office/drawing/2014/main" id="{58AAD212-4BE5-1A4E-96FE-ACE54E4E45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544"/>
              <a:ext cx="768" cy="3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3" name="Rectangle 30">
              <a:extLst>
                <a:ext uri="{FF2B5EF4-FFF2-40B4-BE49-F238E27FC236}">
                  <a16:creationId xmlns:a16="http://schemas.microsoft.com/office/drawing/2014/main" id="{C0E946D0-BE99-AD49-BB43-AC4F55025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V2</a:t>
              </a:r>
            </a:p>
          </p:txBody>
        </p:sp>
        <p:sp>
          <p:nvSpPr>
            <p:cNvPr id="60454" name="Line 31">
              <a:extLst>
                <a:ext uri="{FF2B5EF4-FFF2-40B4-BE49-F238E27FC236}">
                  <a16:creationId xmlns:a16="http://schemas.microsoft.com/office/drawing/2014/main" id="{88DAE3E9-AD74-FF43-B8F6-644F70469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5" name="Rectangle 32">
              <a:extLst>
                <a:ext uri="{FF2B5EF4-FFF2-40B4-BE49-F238E27FC236}">
                  <a16:creationId xmlns:a16="http://schemas.microsoft.com/office/drawing/2014/main" id="{CD27AF25-93B2-A548-A454-280A02575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V3</a:t>
              </a:r>
            </a:p>
          </p:txBody>
        </p:sp>
        <p:sp>
          <p:nvSpPr>
            <p:cNvPr id="60456" name="Line 33">
              <a:extLst>
                <a:ext uri="{FF2B5EF4-FFF2-40B4-BE49-F238E27FC236}">
                  <a16:creationId xmlns:a16="http://schemas.microsoft.com/office/drawing/2014/main" id="{FA6BE449-6BE0-D34D-9838-78B011D793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0" y="2208"/>
              <a:ext cx="4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7" name="Text Box 34">
              <a:extLst>
                <a:ext uri="{FF2B5EF4-FFF2-40B4-BE49-F238E27FC236}">
                  <a16:creationId xmlns:a16="http://schemas.microsoft.com/office/drawing/2014/main" id="{EAF68F1D-9E6D-5049-A1E7-BB4F4C053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6" y="2505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:a16="http://schemas.microsoft.com/office/drawing/2014/main" id="{88929A43-D740-FE4F-B934-37F1135058D1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209800"/>
            <a:ext cx="2133600" cy="3810000"/>
            <a:chOff x="3840" y="1392"/>
            <a:chExt cx="1344" cy="2400"/>
          </a:xfrm>
        </p:grpSpPr>
        <p:grpSp>
          <p:nvGrpSpPr>
            <p:cNvPr id="60427" name="Group 36">
              <a:extLst>
                <a:ext uri="{FF2B5EF4-FFF2-40B4-BE49-F238E27FC236}">
                  <a16:creationId xmlns:a16="http://schemas.microsoft.com/office/drawing/2014/main" id="{0291C1B2-DFA4-DF44-BC86-66B1B5E2AF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76" y="2880"/>
              <a:ext cx="720" cy="912"/>
              <a:chOff x="4176" y="2880"/>
              <a:chExt cx="720" cy="912"/>
            </a:xfrm>
          </p:grpSpPr>
          <p:sp>
            <p:nvSpPr>
              <p:cNvPr id="60434" name="Freeform 37">
                <a:extLst>
                  <a:ext uri="{FF2B5EF4-FFF2-40B4-BE49-F238E27FC236}">
                    <a16:creationId xmlns:a16="http://schemas.microsoft.com/office/drawing/2014/main" id="{1B2AE7B5-00D9-F14A-BBDA-28A6E35D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6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35" name="Group 38">
                <a:extLst>
                  <a:ext uri="{FF2B5EF4-FFF2-40B4-BE49-F238E27FC236}">
                    <a16:creationId xmlns:a16="http://schemas.microsoft.com/office/drawing/2014/main" id="{9BE770F0-3E43-E141-AEE8-C91C790519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600"/>
                <a:ext cx="626" cy="48"/>
                <a:chOff x="1536" y="2256"/>
                <a:chExt cx="626" cy="48"/>
              </a:xfrm>
            </p:grpSpPr>
            <p:sp>
              <p:nvSpPr>
                <p:cNvPr id="60448" name="Rectangle 39">
                  <a:extLst>
                    <a:ext uri="{FF2B5EF4-FFF2-40B4-BE49-F238E27FC236}">
                      <a16:creationId xmlns:a16="http://schemas.microsoft.com/office/drawing/2014/main" id="{447AA0DC-5A73-804E-8F0B-185BB643F5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9" name="Freeform 40">
                  <a:extLst>
                    <a:ext uri="{FF2B5EF4-FFF2-40B4-BE49-F238E27FC236}">
                      <a16:creationId xmlns:a16="http://schemas.microsoft.com/office/drawing/2014/main" id="{9F2E0BD8-FCB1-9445-A152-CBB49687B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50" name="Line 41">
                  <a:extLst>
                    <a:ext uri="{FF2B5EF4-FFF2-40B4-BE49-F238E27FC236}">
                      <a16:creationId xmlns:a16="http://schemas.microsoft.com/office/drawing/2014/main" id="{EDF72682-9C8C-0043-BC1F-BAB3D6B2B3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6" name="Group 45">
                <a:extLst>
                  <a:ext uri="{FF2B5EF4-FFF2-40B4-BE49-F238E27FC236}">
                    <a16:creationId xmlns:a16="http://schemas.microsoft.com/office/drawing/2014/main" id="{D4231CFB-7FE9-7743-8D05-F21E3903BF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120"/>
                <a:ext cx="626" cy="48"/>
                <a:chOff x="1536" y="2256"/>
                <a:chExt cx="626" cy="48"/>
              </a:xfrm>
            </p:grpSpPr>
            <p:sp>
              <p:nvSpPr>
                <p:cNvPr id="60445" name="Rectangle 43">
                  <a:extLst>
                    <a:ext uri="{FF2B5EF4-FFF2-40B4-BE49-F238E27FC236}">
                      <a16:creationId xmlns:a16="http://schemas.microsoft.com/office/drawing/2014/main" id="{4E9D4C14-FCDA-6C48-99A7-9228B277D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6" name="Freeform 44">
                  <a:extLst>
                    <a:ext uri="{FF2B5EF4-FFF2-40B4-BE49-F238E27FC236}">
                      <a16:creationId xmlns:a16="http://schemas.microsoft.com/office/drawing/2014/main" id="{6E11890F-D7E1-B24A-8DF8-76C170032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7" name="Line 45">
                  <a:extLst>
                    <a:ext uri="{FF2B5EF4-FFF2-40B4-BE49-F238E27FC236}">
                      <a16:creationId xmlns:a16="http://schemas.microsoft.com/office/drawing/2014/main" id="{50F46668-B326-994E-9BD8-5F95E8179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7" name="Group 46">
                <a:extLst>
                  <a:ext uri="{FF2B5EF4-FFF2-40B4-BE49-F238E27FC236}">
                    <a16:creationId xmlns:a16="http://schemas.microsoft.com/office/drawing/2014/main" id="{13FDA8E2-7E2A-BF40-ABEE-CDEEBA112E9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360"/>
                <a:ext cx="626" cy="48"/>
                <a:chOff x="1536" y="2256"/>
                <a:chExt cx="626" cy="48"/>
              </a:xfrm>
            </p:grpSpPr>
            <p:sp>
              <p:nvSpPr>
                <p:cNvPr id="60442" name="Rectangle 47">
                  <a:extLst>
                    <a:ext uri="{FF2B5EF4-FFF2-40B4-BE49-F238E27FC236}">
                      <a16:creationId xmlns:a16="http://schemas.microsoft.com/office/drawing/2014/main" id="{5D149401-A946-D547-9EC8-06AFE85E13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3" name="Freeform 48">
                  <a:extLst>
                    <a:ext uri="{FF2B5EF4-FFF2-40B4-BE49-F238E27FC236}">
                      <a16:creationId xmlns:a16="http://schemas.microsoft.com/office/drawing/2014/main" id="{0A197F06-8903-5A4B-8FFD-30558F689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4" name="Line 49">
                  <a:extLst>
                    <a:ext uri="{FF2B5EF4-FFF2-40B4-BE49-F238E27FC236}">
                      <a16:creationId xmlns:a16="http://schemas.microsoft.com/office/drawing/2014/main" id="{3F4F6FDC-0D00-DE44-A67C-F53822CD89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38" name="Line 50">
                <a:extLst>
                  <a:ext uri="{FF2B5EF4-FFF2-40B4-BE49-F238E27FC236}">
                    <a16:creationId xmlns:a16="http://schemas.microsoft.com/office/drawing/2014/main" id="{A4810733-7133-F64D-86C5-83EB1B286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39" name="Line 51">
                <a:extLst>
                  <a:ext uri="{FF2B5EF4-FFF2-40B4-BE49-F238E27FC236}">
                    <a16:creationId xmlns:a16="http://schemas.microsoft.com/office/drawing/2014/main" id="{A1A0E93B-0617-1042-AD4C-497111DEF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0" name="Freeform 52">
                <a:extLst>
                  <a:ext uri="{FF2B5EF4-FFF2-40B4-BE49-F238E27FC236}">
                    <a16:creationId xmlns:a16="http://schemas.microsoft.com/office/drawing/2014/main" id="{F1BAAD16-5555-F04B-B15F-5EAEED334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1" name="Text Box 53">
                <a:extLst>
                  <a:ext uri="{FF2B5EF4-FFF2-40B4-BE49-F238E27FC236}">
                    <a16:creationId xmlns:a16="http://schemas.microsoft.com/office/drawing/2014/main" id="{20F3E80D-7544-B34F-AA47-22B475AAEB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88" y="3177"/>
                <a:ext cx="39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Add</a:t>
                </a:r>
              </a:p>
            </p:txBody>
          </p:sp>
        </p:grpSp>
        <p:sp>
          <p:nvSpPr>
            <p:cNvPr id="60428" name="Rectangle 54">
              <a:extLst>
                <a:ext uri="{FF2B5EF4-FFF2-40B4-BE49-F238E27FC236}">
                  <a16:creationId xmlns:a16="http://schemas.microsoft.com/office/drawing/2014/main" id="{A83D7385-D892-674D-8DA3-DD8D0ED20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V4</a:t>
              </a:r>
            </a:p>
          </p:txBody>
        </p:sp>
        <p:sp>
          <p:nvSpPr>
            <p:cNvPr id="60429" name="Rectangle 55">
              <a:extLst>
                <a:ext uri="{FF2B5EF4-FFF2-40B4-BE49-F238E27FC236}">
                  <a16:creationId xmlns:a16="http://schemas.microsoft.com/office/drawing/2014/main" id="{B69E9B67-D694-4A41-8F6E-B40878844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V5</a:t>
              </a:r>
            </a:p>
          </p:txBody>
        </p:sp>
        <p:sp>
          <p:nvSpPr>
            <p:cNvPr id="60430" name="Line 56">
              <a:extLst>
                <a:ext uri="{FF2B5EF4-FFF2-40B4-BE49-F238E27FC236}">
                  <a16:creationId xmlns:a16="http://schemas.microsoft.com/office/drawing/2014/main" id="{2A8F9615-C47B-2042-92BA-BC9214F8EF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640"/>
              <a:ext cx="432" cy="24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1" name="Line 57">
              <a:extLst>
                <a:ext uri="{FF2B5EF4-FFF2-40B4-BE49-F238E27FC236}">
                  <a16:creationId xmlns:a16="http://schemas.microsoft.com/office/drawing/2014/main" id="{16E4DF35-8287-B84C-A8C0-E5CC44D61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0432" name="Line 58">
              <a:extLst>
                <a:ext uri="{FF2B5EF4-FFF2-40B4-BE49-F238E27FC236}">
                  <a16:creationId xmlns:a16="http://schemas.microsoft.com/office/drawing/2014/main" id="{9538F0AC-2628-0043-AD41-7950F54993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2208"/>
              <a:ext cx="144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3" name="Text Box 59">
              <a:extLst>
                <a:ext uri="{FF2B5EF4-FFF2-40B4-BE49-F238E27FC236}">
                  <a16:creationId xmlns:a16="http://schemas.microsoft.com/office/drawing/2014/main" id="{3F0642F3-5BF5-B444-AFB1-6112BF0C4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" y="2553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  <a:endPara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endParaRPr>
            </a:p>
          </p:txBody>
        </p:sp>
      </p:grpSp>
      <p:sp>
        <p:nvSpPr>
          <p:cNvPr id="60423" name="Text Box 60">
            <a:extLst>
              <a:ext uri="{FF2B5EF4-FFF2-40B4-BE49-F238E27FC236}">
                <a16:creationId xmlns:a16="http://schemas.microsoft.com/office/drawing/2014/main" id="{C776DCEE-4F6D-8C43-A09B-34262842F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667000"/>
            <a:ext cx="2470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  v1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MULV v3,v1,v2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 v5, v3, v4</a:t>
            </a:r>
          </a:p>
        </p:txBody>
      </p:sp>
      <p:sp>
        <p:nvSpPr>
          <p:cNvPr id="60424" name="Line 61">
            <a:extLst>
              <a:ext uri="{FF2B5EF4-FFF2-40B4-BE49-F238E27FC236}">
                <a16:creationId xmlns:a16="http://schemas.microsoft.com/office/drawing/2014/main" id="{1F17C823-A7B0-D44A-8822-3246D84425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2971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5" name="Line 62">
            <a:extLst>
              <a:ext uri="{FF2B5EF4-FFF2-40B4-BE49-F238E27FC236}">
                <a16:creationId xmlns:a16="http://schemas.microsoft.com/office/drawing/2014/main" id="{3110F593-FEC6-EE43-8150-F4E94D7E7B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3429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6" name="TextBox 63">
            <a:extLst>
              <a:ext uri="{FF2B5EF4-FFF2-40B4-BE49-F238E27FC236}">
                <a16:creationId xmlns:a16="http://schemas.microsoft.com/office/drawing/2014/main" id="{346E7380-3D9A-8A48-9A1C-C2429D071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DF640AC5-9B40-E74F-B202-DAD8D6820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Code Performance - Chaining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5FDE20DB-8AA0-8449-9A57-3CE341BED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182 cycles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C6B95A45-6AF3-0444-8045-EE5E34825F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B454781-209D-1E4C-AE30-0D20D977D79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1444" name="Object 2">
            <a:extLst>
              <a:ext uri="{FF2B5EF4-FFF2-40B4-BE49-F238E27FC236}">
                <a16:creationId xmlns:a16="http://schemas.microsoft.com/office/drawing/2014/main" id="{52DD0175-1CF1-E34D-B546-527AFB9C42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1841500"/>
          <a:ext cx="6397625" cy="408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5" name="Visio" r:id="rId3" imgW="3759200" imgH="2413000" progId="">
                  <p:embed/>
                </p:oleObj>
              </mc:Choice>
              <mc:Fallback>
                <p:oleObj name="Visio" r:id="rId3" imgW="3759200" imgH="2413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841500"/>
                        <a:ext cx="6397625" cy="408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354E63-A70E-7245-816B-1557E6C6917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378869" y="3213894"/>
            <a:ext cx="968375" cy="1857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C9D6851-F38F-2E4F-84E0-AB140AE7E23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68700" y="2822575"/>
            <a:ext cx="968375" cy="968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166943D-68A7-D84F-B67B-CCC4F1C24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3975100"/>
            <a:ext cx="3019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These two VLDs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1495414-8A8C-354B-883D-45B26DF4EAA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226594" y="3802856"/>
            <a:ext cx="3189288" cy="5683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20FE897-D9CD-6A45-A28D-3DEBF3BA3C6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5105400" y="5681663"/>
            <a:ext cx="1393825" cy="24765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22F3BF2-281B-0F4D-99B7-AF43D657A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313" y="5681663"/>
            <a:ext cx="2732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VLD and VST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09514D-71E2-4F43-A46D-3E426D6B7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838" y="2344738"/>
            <a:ext cx="2662237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Strict assumption: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Each memory bank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has a single port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(memory bandwidth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bottleneck)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2CF7743C-ECF6-5A46-8D36-AEE2AC682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Vector Code Performance – Multiple Memory Ports</a:t>
            </a:r>
          </a:p>
        </p:txBody>
      </p:sp>
      <p:sp>
        <p:nvSpPr>
          <p:cNvPr id="95234" name="Content Placeholder 2">
            <a:extLst>
              <a:ext uri="{FF2B5EF4-FFF2-40B4-BE49-F238E27FC236}">
                <a16:creationId xmlns:a16="http://schemas.microsoft.com/office/drawing/2014/main" id="{A8A42029-A2C0-AD4A-B3CB-643D0B33A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Chaining and 2 load ports, 1 store port in each bank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79 cycles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19X </a:t>
            </a:r>
            <a:r>
              <a:rPr lang="en-US" dirty="0" err="1"/>
              <a:t>perf</a:t>
            </a:r>
            <a:r>
              <a:rPr lang="en-US" dirty="0"/>
              <a:t>. improvement!</a:t>
            </a: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DBF01F42-F800-CE41-B31F-0457245CA4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2C3662D-4062-564E-98D3-94E3BAB3DE8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2468" name="Object 3">
            <a:extLst>
              <a:ext uri="{FF2B5EF4-FFF2-40B4-BE49-F238E27FC236}">
                <a16:creationId xmlns:a16="http://schemas.microsoft.com/office/drawing/2014/main" id="{17C94140-9AC1-094E-9F38-0738BF2949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8100" y="1514475"/>
          <a:ext cx="3822700" cy="467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72" name="Visio" r:id="rId3" imgW="2057400" imgH="2514600" progId="">
                  <p:embed/>
                </p:oleObj>
              </mc:Choice>
              <mc:Fallback>
                <p:oleObj name="Visio" r:id="rId3" imgW="2057400" imgH="25146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514475"/>
                        <a:ext cx="3822700" cy="467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Readings for this Week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Lindholm et al., "</a:t>
            </a:r>
            <a:r>
              <a:rPr lang="en-US" altLang="en-US" sz="22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NVIDIA Tesla: A Unified Graphics and Computing Architecture</a:t>
            </a:r>
            <a:r>
              <a:rPr lang="en-US" altLang="en-US" sz="2200" dirty="0">
                <a:ea typeface="ＭＳ Ｐゴシック" panose="020B0600070205080204" pitchFamily="34" charset="-128"/>
              </a:rPr>
              <a:t>," IEEE Micro 2008.</a:t>
            </a:r>
            <a:endParaRPr lang="en-US" altLang="ja-JP" sz="22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Peleg and Weiser, “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MMX Technology Extension to the Intel Architecture</a:t>
            </a:r>
            <a:r>
              <a:rPr lang="en-US" altLang="en-US" dirty="0">
                <a:ea typeface="ＭＳ Ｐゴシック" panose="020B0600070205080204" pitchFamily="34" charset="-128"/>
              </a:rPr>
              <a:t>,” IEEE Micro 1996.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44958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# data elements &gt; # elements in a vector register?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Break loops so that each iteration operates on # elements in a vector register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E.g., 527 data elements, 64-element VREGs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8 iterations where VLEN = 64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1 iteration where VLEN = 15 (need to change value of VLEN)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stripmining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43204-EFC1-2D41-8114-D86A01A1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(Vector) </a:t>
            </a:r>
            <a:r>
              <a:rPr lang="en-US" dirty="0" err="1"/>
              <a:t>Stripmining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BC509-8D84-D145-8EFC-1F1D48DD22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CD1901-9C11-6043-9FD4-59AF4C56F67D}" type="slidenum">
              <a:rPr lang="en-US" altLang="en-US" smtClean="0"/>
              <a:pPr/>
              <a:t>41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0B786-C2D3-D34A-B202-C6BB640B1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4692"/>
            <a:ext cx="9144000" cy="38686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8E25B2-991B-5941-8103-AF0AAD3EB325}"/>
              </a:ext>
            </a:extLst>
          </p:cNvPr>
          <p:cNvSpPr txBox="1"/>
          <p:nvPr/>
        </p:nvSpPr>
        <p:spPr>
          <a:xfrm>
            <a:off x="0" y="6488668"/>
            <a:ext cx="4374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https://en.wikipedia.org/wiki/Surface_mining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431591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Questions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vector data is not stored in a </a:t>
            </a:r>
            <a:r>
              <a:rPr lang="en-US" altLang="en-US" dirty="0" err="1">
                <a:ea typeface="ＭＳ Ｐゴシック" panose="020B0600070205080204" pitchFamily="34" charset="-128"/>
              </a:rPr>
              <a:t>strided</a:t>
            </a:r>
            <a:r>
              <a:rPr lang="en-US" altLang="en-US" dirty="0">
                <a:ea typeface="ＭＳ Ｐゴシック" panose="020B0600070205080204" pitchFamily="34" charset="-128"/>
              </a:rPr>
              <a:t> fashion in memory? (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memory access to a vector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Use indirection to combine/pack elements into vector registers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scatter/gather operations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002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F15BF818-5D9D-684D-A578-724CA483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DE7658B3-F94D-084A-90AD-F3E59DA936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238A482-BE8B-BB4E-8741-8E19B3AE709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88935D3-FBAF-1441-A6CA-A3B3968B7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84325"/>
            <a:ext cx="82296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Want to vectorize loops with indirect accesses: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for (i=0; i&lt;N; i++)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    A[i] = B[i] + C[D[i]]</a:t>
            </a:r>
            <a:b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</a:br>
            <a:endParaRPr lang="en-US" altLang="ko-KR" sz="2000" b="1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Indexed load instruction (</a:t>
            </a:r>
            <a:r>
              <a:rPr lang="en-US" altLang="ko-KR" i="1">
                <a:solidFill>
                  <a:srgbClr val="000000"/>
                </a:solidFill>
                <a:ea typeface="굴림" panose="020B0600000101010101" pitchFamily="34" charset="-127"/>
              </a:rPr>
              <a:t>Gather</a:t>
            </a: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vD, rD       # Load indices in D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LVI vC, rC, vD  # Load indirect from rC base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vB, rB       # Load B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ADDV.D vA,vB,vC # Do add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SV vA, rA       # Store result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endParaRPr lang="en-US" altLang="ko-KR" sz="2000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</p:txBody>
      </p:sp>
      <p:sp>
        <p:nvSpPr>
          <p:cNvPr id="7" name="Rounded Rectangle 130">
            <a:extLst>
              <a:ext uri="{FF2B5EF4-FFF2-40B4-BE49-F238E27FC236}">
                <a16:creationId xmlns:a16="http://schemas.microsoft.com/office/drawing/2014/main" id="{CF012D4A-A897-D84C-BA0F-D0F449771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810000"/>
            <a:ext cx="7010400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05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B65CA440-FA79-444E-8FAE-0C67545C7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163842" name="Content Placeholder 2">
            <a:extLst>
              <a:ext uri="{FF2B5EF4-FFF2-40B4-BE49-F238E27FC236}">
                <a16:creationId xmlns:a16="http://schemas.microsoft.com/office/drawing/2014/main" id="{13FF92F0-47CA-5F4B-8F3A-73BAA66A8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Gather/scatter operations often implemented in hardware to handle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sparse vectors (matrices)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loads and stores use an index vector which is added to the base register to generate the addresses</a:t>
            </a:r>
          </a:p>
          <a:p>
            <a:endParaRPr lang="en-US" altLang="en-US" sz="1400" i="1" dirty="0">
              <a:ea typeface="ＭＳ Ｐゴシック" panose="020B0600070205080204" pitchFamily="34" charset="-128"/>
            </a:endParaRPr>
          </a:p>
          <a:p>
            <a:r>
              <a:rPr lang="en-US" altLang="en-US" i="1" dirty="0">
                <a:ea typeface="ＭＳ Ｐゴシック" panose="020B0600070205080204" pitchFamily="34" charset="-128"/>
              </a:rPr>
              <a:t>Scatter</a:t>
            </a:r>
            <a:r>
              <a:rPr lang="en-US" altLang="en-US" dirty="0">
                <a:ea typeface="ＭＳ Ｐゴシック" panose="020B0600070205080204" pitchFamily="34" charset="-128"/>
              </a:rPr>
              <a:t> example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00F7667C-3AA1-744F-B324-EB1008C0FC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443013A-86F1-0442-AF35-84A5CB7C926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3844" name="Rectangle 4">
            <a:extLst>
              <a:ext uri="{FF2B5EF4-FFF2-40B4-BE49-F238E27FC236}">
                <a16:creationId xmlns:a16="http://schemas.microsoft.com/office/drawing/2014/main" id="{AF7D89B7-83DF-5F40-8E9F-3CABD7500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2" y="3276600"/>
            <a:ext cx="8770938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Index Vector                 Data Vector (to Store)            Stored Vector (in Memory)</a:t>
            </a:r>
          </a:p>
          <a:p>
            <a:pPr eaLnBrk="1" hangingPunct="1"/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0 			       3.14		  	Base+0      3.14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2			       6.5		      	Base+1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6			     71.2		     	Base+2      6.5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7			       2.71		      	Base+3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Base+4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						Base+5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 	  		Base+6    71.2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Base+7      2.71 	</a:t>
            </a:r>
          </a:p>
        </p:txBody>
      </p:sp>
    </p:spTree>
    <p:extLst>
      <p:ext uri="{BB962C8B-B14F-4D97-AF65-F5344CB8AC3E}">
        <p14:creationId xmlns:p14="http://schemas.microsoft.com/office/powerpoint/2010/main" val="390845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4CA67A4-143B-8446-ABD7-5AA1257A0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Operations in a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1B6E5-5033-6A4F-8544-758BF82FF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2500"/>
            <a:ext cx="90376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some operations should not be executed on a vector (based on a dynamically-determined condition)?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loop: 	for (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=0;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&lt;N;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++)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			if (a[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 != 0) then 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]=a[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]*b[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Masked operations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VMASK register is a bit mask determining which data element should not be acted upon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VMASK = (V0 != 0)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VMUL V1 = V0 * V1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VST B = V1</a:t>
            </a:r>
          </a:p>
          <a:p>
            <a:pPr lvl="1"/>
            <a:r>
              <a:rPr lang="en-GB" altLang="en-US" dirty="0">
                <a:ea typeface="ＭＳ Ｐゴシック" panose="020B0600070205080204" pitchFamily="34" charset="-128"/>
              </a:rPr>
              <a:t>This is </a:t>
            </a:r>
            <a:r>
              <a:rPr lang="en-GB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predicated execution</a:t>
            </a:r>
            <a:r>
              <a:rPr lang="en-GB" altLang="en-US" dirty="0">
                <a:ea typeface="ＭＳ Ｐゴシック" panose="020B0600070205080204" pitchFamily="34" charset="-128"/>
              </a:rPr>
              <a:t>. Execution is </a:t>
            </a:r>
            <a:r>
              <a:rPr lang="en-GB" altLang="en-US" i="1" dirty="0">
                <a:ea typeface="ＭＳ Ｐゴシック" panose="020B0600070205080204" pitchFamily="34" charset="-128"/>
              </a:rPr>
              <a:t>predicated </a:t>
            </a:r>
            <a:r>
              <a:rPr lang="en-GB" altLang="en-US" dirty="0">
                <a:ea typeface="ＭＳ Ｐゴシック" panose="020B0600070205080204" pitchFamily="34" charset="-128"/>
              </a:rPr>
              <a:t>on mask bit.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19B185C-9EC4-6A4E-A1A1-8D7E9AFE0D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56F1911-34EA-454D-AC2D-DC97E0A29C0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4BC7DD18-1FFD-1E4E-BDD8-9E22349F6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with Masking</a:t>
            </a:r>
          </a:p>
        </p:txBody>
      </p:sp>
      <p:sp>
        <p:nvSpPr>
          <p:cNvPr id="67586" name="Slide Number Placeholder 3">
            <a:extLst>
              <a:ext uri="{FF2B5EF4-FFF2-40B4-BE49-F238E27FC236}">
                <a16:creationId xmlns:a16="http://schemas.microsoft.com/office/drawing/2014/main" id="{C0BA9056-CAB0-B64E-AB90-51AA231863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1477162-2E4A-E34E-81BC-90FB87D8FC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BA84E6E-48C2-E94B-BBA9-001F27877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069975"/>
            <a:ext cx="45688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for (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= 0; 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&lt; 64; ++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if (a[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&gt;=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])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else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</p:txBody>
      </p:sp>
      <p:sp>
        <p:nvSpPr>
          <p:cNvPr id="165892" name="Rectangle 4">
            <a:extLst>
              <a:ext uri="{FF2B5EF4-FFF2-40B4-BE49-F238E27FC236}">
                <a16:creationId xmlns:a16="http://schemas.microsoft.com/office/drawing/2014/main" id="{CB4F35C5-A9C2-E644-AC34-496742ACE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436938"/>
            <a:ext cx="285115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	B	VMASK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1	2	   0             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	10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-5	-4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0	-3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6	5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-7	-8	   1</a:t>
            </a:r>
          </a:p>
        </p:txBody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1CC4D33-C4CC-9943-9470-873B8C8B9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524000"/>
            <a:ext cx="4237038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Steps to execute the loop in SIMD code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1. Compare A, B to get 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	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2. Masked store of A into C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3. Complement 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4. Masked store of B into 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/>
      <p:bldP spid="16589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59A0709E-BF24-7241-B672-A3A29B52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Masked Vector Instructions</a:t>
            </a:r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F260EABB-91A5-5945-A179-FA698F0BC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C5A1519-70B1-064A-AD40-C9BB82D8AE0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EA5B5C0-B13B-1545-B849-4C418BE50983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089025"/>
            <a:ext cx="4724400" cy="4108450"/>
            <a:chOff x="2688" y="686"/>
            <a:chExt cx="2976" cy="2588"/>
          </a:xfrm>
        </p:grpSpPr>
        <p:grpSp>
          <p:nvGrpSpPr>
            <p:cNvPr id="68659" name="Group 4">
              <a:extLst>
                <a:ext uri="{FF2B5EF4-FFF2-40B4-BE49-F238E27FC236}">
                  <a16:creationId xmlns:a16="http://schemas.microsoft.com/office/drawing/2014/main" id="{44673A28-FA3F-CE41-8DAC-1B5DCC8987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1" y="1402"/>
              <a:ext cx="2364" cy="1872"/>
              <a:chOff x="3061" y="1402"/>
              <a:chExt cx="2364" cy="1872"/>
            </a:xfrm>
          </p:grpSpPr>
          <p:sp>
            <p:nvSpPr>
              <p:cNvPr id="68661" name="Freeform 5">
                <a:extLst>
                  <a:ext uri="{FF2B5EF4-FFF2-40B4-BE49-F238E27FC236}">
                    <a16:creationId xmlns:a16="http://schemas.microsoft.com/office/drawing/2014/main" id="{7402718A-CAD6-F647-B6F3-040504422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" y="2016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62" name="Group 6">
                <a:extLst>
                  <a:ext uri="{FF2B5EF4-FFF2-40B4-BE49-F238E27FC236}">
                    <a16:creationId xmlns:a16="http://schemas.microsoft.com/office/drawing/2014/main" id="{9E42A055-D532-0F4C-8211-9E808C8D0B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592"/>
                <a:ext cx="626" cy="48"/>
                <a:chOff x="1536" y="2256"/>
                <a:chExt cx="626" cy="48"/>
              </a:xfrm>
            </p:grpSpPr>
            <p:sp>
              <p:nvSpPr>
                <p:cNvPr id="68692" name="Rectangle 7">
                  <a:extLst>
                    <a:ext uri="{FF2B5EF4-FFF2-40B4-BE49-F238E27FC236}">
                      <a16:creationId xmlns:a16="http://schemas.microsoft.com/office/drawing/2014/main" id="{7676910E-4191-0D46-83E0-9002B0653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3" name="Freeform 8">
                  <a:extLst>
                    <a:ext uri="{FF2B5EF4-FFF2-40B4-BE49-F238E27FC236}">
                      <a16:creationId xmlns:a16="http://schemas.microsoft.com/office/drawing/2014/main" id="{2EC719F2-A100-6E46-8EB5-02177B9C2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4" name="Line 9">
                  <a:extLst>
                    <a:ext uri="{FF2B5EF4-FFF2-40B4-BE49-F238E27FC236}">
                      <a16:creationId xmlns:a16="http://schemas.microsoft.com/office/drawing/2014/main" id="{F58A98FD-76D8-AF48-B3DD-C2366F8718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3" name="Group 10">
                <a:extLst>
                  <a:ext uri="{FF2B5EF4-FFF2-40B4-BE49-F238E27FC236}">
                    <a16:creationId xmlns:a16="http://schemas.microsoft.com/office/drawing/2014/main" id="{DBA801C5-6A5A-6F45-A362-AB24A0DE6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112"/>
                <a:ext cx="626" cy="48"/>
                <a:chOff x="1536" y="2256"/>
                <a:chExt cx="626" cy="48"/>
              </a:xfrm>
            </p:grpSpPr>
            <p:sp>
              <p:nvSpPr>
                <p:cNvPr id="68689" name="Rectangle 11">
                  <a:extLst>
                    <a:ext uri="{FF2B5EF4-FFF2-40B4-BE49-F238E27FC236}">
                      <a16:creationId xmlns:a16="http://schemas.microsoft.com/office/drawing/2014/main" id="{EB465D4C-C1C1-924E-B4A7-5311AF39D8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0" name="Freeform 12">
                  <a:extLst>
                    <a:ext uri="{FF2B5EF4-FFF2-40B4-BE49-F238E27FC236}">
                      <a16:creationId xmlns:a16="http://schemas.microsoft.com/office/drawing/2014/main" id="{C97A00DA-FC8C-D740-B089-8B6586247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1" name="Line 13">
                  <a:extLst>
                    <a:ext uri="{FF2B5EF4-FFF2-40B4-BE49-F238E27FC236}">
                      <a16:creationId xmlns:a16="http://schemas.microsoft.com/office/drawing/2014/main" id="{1E27DD58-0B80-5245-AE60-94D1AD5BAB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4" name="Group 14">
                <a:extLst>
                  <a:ext uri="{FF2B5EF4-FFF2-40B4-BE49-F238E27FC236}">
                    <a16:creationId xmlns:a16="http://schemas.microsoft.com/office/drawing/2014/main" id="{6BAC1B84-0E77-134B-B2E8-584A2864DA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352"/>
                <a:ext cx="626" cy="48"/>
                <a:chOff x="1536" y="2256"/>
                <a:chExt cx="626" cy="48"/>
              </a:xfrm>
            </p:grpSpPr>
            <p:sp>
              <p:nvSpPr>
                <p:cNvPr id="68686" name="Rectangle 15">
                  <a:extLst>
                    <a:ext uri="{FF2B5EF4-FFF2-40B4-BE49-F238E27FC236}">
                      <a16:creationId xmlns:a16="http://schemas.microsoft.com/office/drawing/2014/main" id="{D29FD0FA-0F11-CA4A-920B-41201B81D7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87" name="Freeform 16">
                  <a:extLst>
                    <a:ext uri="{FF2B5EF4-FFF2-40B4-BE49-F238E27FC236}">
                      <a16:creationId xmlns:a16="http://schemas.microsoft.com/office/drawing/2014/main" id="{E3439B11-621E-A746-B030-439929EE96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88" name="Line 17">
                  <a:extLst>
                    <a:ext uri="{FF2B5EF4-FFF2-40B4-BE49-F238E27FC236}">
                      <a16:creationId xmlns:a16="http://schemas.microsoft.com/office/drawing/2014/main" id="{5F67A9B2-8E28-E947-9653-AABD2FA678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65" name="Text Box 18">
                <a:extLst>
                  <a:ext uri="{FF2B5EF4-FFF2-40B4-BE49-F238E27FC236}">
                    <a16:creationId xmlns:a16="http://schemas.microsoft.com/office/drawing/2014/main" id="{A77F354A-2A29-794B-9C5B-B6B79BA9AB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36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68666" name="Text Box 19">
                <a:extLst>
                  <a:ext uri="{FF2B5EF4-FFF2-40B4-BE49-F238E27FC236}">
                    <a16:creationId xmlns:a16="http://schemas.microsoft.com/office/drawing/2014/main" id="{3DEE8EB6-7717-FA4C-AE8F-87D4B0ADC5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12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68667" name="Text Box 20">
                <a:extLst>
                  <a:ext uri="{FF2B5EF4-FFF2-40B4-BE49-F238E27FC236}">
                    <a16:creationId xmlns:a16="http://schemas.microsoft.com/office/drawing/2014/main" id="{AB1B23C4-68BE-B045-B0B2-38E51F4518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4" y="284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68" name="Line 21">
                <a:extLst>
                  <a:ext uri="{FF2B5EF4-FFF2-40B4-BE49-F238E27FC236}">
                    <a16:creationId xmlns:a16="http://schemas.microsoft.com/office/drawing/2014/main" id="{F5D7037D-BB4E-8D41-A168-E673B2BF4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688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69" name="Line 22">
                <a:extLst>
                  <a:ext uri="{FF2B5EF4-FFF2-40B4-BE49-F238E27FC236}">
                    <a16:creationId xmlns:a16="http://schemas.microsoft.com/office/drawing/2014/main" id="{AEA0B1EB-9DB6-5B45-B44C-1610F4901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0" name="Line 23">
                <a:extLst>
                  <a:ext uri="{FF2B5EF4-FFF2-40B4-BE49-F238E27FC236}">
                    <a16:creationId xmlns:a16="http://schemas.microsoft.com/office/drawing/2014/main" id="{F971500A-AE7B-994C-9ED3-9C132CFADF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0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1" name="Text Box 24">
                <a:extLst>
                  <a:ext uri="{FF2B5EF4-FFF2-40B4-BE49-F238E27FC236}">
                    <a16:creationId xmlns:a16="http://schemas.microsoft.com/office/drawing/2014/main" id="{67DDF359-0324-BF40-92F4-C20A5848F9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2" y="3082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72" name="Text Box 25">
                <a:extLst>
                  <a:ext uri="{FF2B5EF4-FFF2-40B4-BE49-F238E27FC236}">
                    <a16:creationId xmlns:a16="http://schemas.microsoft.com/office/drawing/2014/main" id="{1C3AC9A3-72C8-384E-B380-44115B2AF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79" y="164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73" name="Text Box 26">
                <a:extLst>
                  <a:ext uri="{FF2B5EF4-FFF2-40B4-BE49-F238E27FC236}">
                    <a16:creationId xmlns:a16="http://schemas.microsoft.com/office/drawing/2014/main" id="{42C97990-2FB9-794C-A495-2F31D6D6B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11" y="164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74" name="Text Box 27">
                <a:extLst>
                  <a:ext uri="{FF2B5EF4-FFF2-40B4-BE49-F238E27FC236}">
                    <a16:creationId xmlns:a16="http://schemas.microsoft.com/office/drawing/2014/main" id="{F80C620C-1519-B447-A453-F60788CA3A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75" name="Text Box 28">
                <a:extLst>
                  <a:ext uri="{FF2B5EF4-FFF2-40B4-BE49-F238E27FC236}">
                    <a16:creationId xmlns:a16="http://schemas.microsoft.com/office/drawing/2014/main" id="{4C0627DE-F8B2-5B44-97D7-D389A83E0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76" name="Text Box 29">
                <a:extLst>
                  <a:ext uri="{FF2B5EF4-FFF2-40B4-BE49-F238E27FC236}">
                    <a16:creationId xmlns:a16="http://schemas.microsoft.com/office/drawing/2014/main" id="{11790266-903D-EA47-8FF5-8A571FDC0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77" name="Text Box 30">
                <a:extLst>
                  <a:ext uri="{FF2B5EF4-FFF2-40B4-BE49-F238E27FC236}">
                    <a16:creationId xmlns:a16="http://schemas.microsoft.com/office/drawing/2014/main" id="{07DEDCF0-7004-3645-B6A1-7B9D412913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78" name="Text Box 31">
                <a:extLst>
                  <a:ext uri="{FF2B5EF4-FFF2-40B4-BE49-F238E27FC236}">
                    <a16:creationId xmlns:a16="http://schemas.microsoft.com/office/drawing/2014/main" id="{06CAFB98-C634-6A48-8E76-2F43281481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36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79" name="Text Box 32">
                <a:extLst>
                  <a:ext uri="{FF2B5EF4-FFF2-40B4-BE49-F238E27FC236}">
                    <a16:creationId xmlns:a16="http://schemas.microsoft.com/office/drawing/2014/main" id="{55A30B89-846A-4D44-9709-2AA391ED73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55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80" name="Text Box 33">
                <a:extLst>
                  <a:ext uri="{FF2B5EF4-FFF2-40B4-BE49-F238E27FC236}">
                    <a16:creationId xmlns:a16="http://schemas.microsoft.com/office/drawing/2014/main" id="{46B3F82D-DC73-6C43-A639-E6B0D77E81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74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81" name="Text Box 34">
                <a:extLst>
                  <a:ext uri="{FF2B5EF4-FFF2-40B4-BE49-F238E27FC236}">
                    <a16:creationId xmlns:a16="http://schemas.microsoft.com/office/drawing/2014/main" id="{9D764B0D-D7A3-C94A-A38C-AFC5B698D5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  <p:sp>
            <p:nvSpPr>
              <p:cNvPr id="68682" name="Line 35">
                <a:extLst>
                  <a:ext uri="{FF2B5EF4-FFF2-40B4-BE49-F238E27FC236}">
                    <a16:creationId xmlns:a16="http://schemas.microsoft.com/office/drawing/2014/main" id="{D5807324-E84D-1249-AD36-732324EBFB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640"/>
                <a:ext cx="816" cy="24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3" name="Line 36">
                <a:extLst>
                  <a:ext uri="{FF2B5EF4-FFF2-40B4-BE49-F238E27FC236}">
                    <a16:creationId xmlns:a16="http://schemas.microsoft.com/office/drawing/2014/main" id="{F2BD63C2-30FA-3B4C-9B75-335030A899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2064"/>
                <a:ext cx="672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4" name="Line 37">
                <a:extLst>
                  <a:ext uri="{FF2B5EF4-FFF2-40B4-BE49-F238E27FC236}">
                    <a16:creationId xmlns:a16="http://schemas.microsoft.com/office/drawing/2014/main" id="{BA9A024A-31A3-0F4E-BB2F-C944474FD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872"/>
                <a:ext cx="576" cy="38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5" name="Line 38">
                <a:extLst>
                  <a:ext uri="{FF2B5EF4-FFF2-40B4-BE49-F238E27FC236}">
                    <a16:creationId xmlns:a16="http://schemas.microsoft.com/office/drawing/2014/main" id="{2A488E33-07D7-1C41-9E8D-0E8B35ED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1536"/>
                <a:ext cx="480" cy="19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8660" name="Rectangle 39">
              <a:extLst>
                <a:ext uri="{FF2B5EF4-FFF2-40B4-BE49-F238E27FC236}">
                  <a16:creationId xmlns:a16="http://schemas.microsoft.com/office/drawing/2014/main" id="{0A439A35-CA95-EA4A-BDD6-BE923ED09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686"/>
              <a:ext cx="2976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ea typeface="굴림" panose="020B0600000101010101" pitchFamily="34" charset="-127"/>
                </a:rPr>
                <a:t>      Density-Time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ea typeface="굴림" panose="020B0600000101010101" pitchFamily="34" charset="-127"/>
                </a:rPr>
                <a:t>scan mask vector and only execute elements with non-zero masks</a:t>
              </a:r>
            </a:p>
          </p:txBody>
        </p:sp>
      </p:grpSp>
      <p:grpSp>
        <p:nvGrpSpPr>
          <p:cNvPr id="68613" name="Group 40">
            <a:extLst>
              <a:ext uri="{FF2B5EF4-FFF2-40B4-BE49-F238E27FC236}">
                <a16:creationId xmlns:a16="http://schemas.microsoft.com/office/drawing/2014/main" id="{371E3A09-A12C-9E43-A7DD-4F8ADA1321E7}"/>
              </a:ext>
            </a:extLst>
          </p:cNvPr>
          <p:cNvGrpSpPr>
            <a:grpSpLocks/>
          </p:cNvGrpSpPr>
          <p:nvPr/>
        </p:nvGrpSpPr>
        <p:grpSpPr bwMode="auto">
          <a:xfrm>
            <a:off x="-381000" y="1089025"/>
            <a:ext cx="4953000" cy="4946650"/>
            <a:chOff x="-240" y="686"/>
            <a:chExt cx="3120" cy="3116"/>
          </a:xfrm>
        </p:grpSpPr>
        <p:grpSp>
          <p:nvGrpSpPr>
            <p:cNvPr id="68617" name="Group 41">
              <a:extLst>
                <a:ext uri="{FF2B5EF4-FFF2-40B4-BE49-F238E27FC236}">
                  <a16:creationId xmlns:a16="http://schemas.microsoft.com/office/drawing/2014/main" id="{2F3D3B82-9086-E34A-B0AA-5025E8A03C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5" y="1402"/>
              <a:ext cx="1879" cy="2400"/>
              <a:chOff x="365" y="1402"/>
              <a:chExt cx="1879" cy="2400"/>
            </a:xfrm>
          </p:grpSpPr>
          <p:sp>
            <p:nvSpPr>
              <p:cNvPr id="68619" name="Freeform 42">
                <a:extLst>
                  <a:ext uri="{FF2B5EF4-FFF2-40B4-BE49-F238E27FC236}">
                    <a16:creationId xmlns:a16="http://schemas.microsoft.com/office/drawing/2014/main" id="{B8898DE5-4EAB-B74F-AB4E-D2674424E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54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20" name="Group 43">
                <a:extLst>
                  <a:ext uri="{FF2B5EF4-FFF2-40B4-BE49-F238E27FC236}">
                    <a16:creationId xmlns:a16="http://schemas.microsoft.com/office/drawing/2014/main" id="{6BD51170-1A0D-034A-9E5E-6F50192D6C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3120"/>
                <a:ext cx="626" cy="48"/>
                <a:chOff x="1536" y="2256"/>
                <a:chExt cx="626" cy="48"/>
              </a:xfrm>
            </p:grpSpPr>
            <p:sp>
              <p:nvSpPr>
                <p:cNvPr id="68656" name="Rectangle 44">
                  <a:extLst>
                    <a:ext uri="{FF2B5EF4-FFF2-40B4-BE49-F238E27FC236}">
                      <a16:creationId xmlns:a16="http://schemas.microsoft.com/office/drawing/2014/main" id="{2C485D01-EA2A-9744-89E7-D9624FBFBD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7" name="Freeform 45">
                  <a:extLst>
                    <a:ext uri="{FF2B5EF4-FFF2-40B4-BE49-F238E27FC236}">
                      <a16:creationId xmlns:a16="http://schemas.microsoft.com/office/drawing/2014/main" id="{F0624E56-F7AB-ED48-A1A6-AF1CA57886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8" name="Line 46">
                  <a:extLst>
                    <a:ext uri="{FF2B5EF4-FFF2-40B4-BE49-F238E27FC236}">
                      <a16:creationId xmlns:a16="http://schemas.microsoft.com/office/drawing/2014/main" id="{0280F9C5-8225-104C-BDC6-878F3715E6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1" name="Group 47">
                <a:extLst>
                  <a:ext uri="{FF2B5EF4-FFF2-40B4-BE49-F238E27FC236}">
                    <a16:creationId xmlns:a16="http://schemas.microsoft.com/office/drawing/2014/main" id="{93E1BFB1-2CAF-E846-B1DA-E2383EA5E5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640"/>
                <a:ext cx="626" cy="48"/>
                <a:chOff x="1536" y="2256"/>
                <a:chExt cx="626" cy="48"/>
              </a:xfrm>
            </p:grpSpPr>
            <p:sp>
              <p:nvSpPr>
                <p:cNvPr id="68653" name="Rectangle 48">
                  <a:extLst>
                    <a:ext uri="{FF2B5EF4-FFF2-40B4-BE49-F238E27FC236}">
                      <a16:creationId xmlns:a16="http://schemas.microsoft.com/office/drawing/2014/main" id="{EF15A392-B3A2-4B44-945A-FA4F08A36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4" name="Freeform 49">
                  <a:extLst>
                    <a:ext uri="{FF2B5EF4-FFF2-40B4-BE49-F238E27FC236}">
                      <a16:creationId xmlns:a16="http://schemas.microsoft.com/office/drawing/2014/main" id="{BE4F35B9-CC37-F048-B1BF-BD21A93C4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5" name="Line 50">
                  <a:extLst>
                    <a:ext uri="{FF2B5EF4-FFF2-40B4-BE49-F238E27FC236}">
                      <a16:creationId xmlns:a16="http://schemas.microsoft.com/office/drawing/2014/main" id="{BEDE83B4-E93E-5D46-AE4A-4CE9A99EE5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2" name="Group 51">
                <a:extLst>
                  <a:ext uri="{FF2B5EF4-FFF2-40B4-BE49-F238E27FC236}">
                    <a16:creationId xmlns:a16="http://schemas.microsoft.com/office/drawing/2014/main" id="{9D5D5EFC-F6E5-4541-9123-1346238AB7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880"/>
                <a:ext cx="626" cy="48"/>
                <a:chOff x="1536" y="2256"/>
                <a:chExt cx="626" cy="48"/>
              </a:xfrm>
            </p:grpSpPr>
            <p:sp>
              <p:nvSpPr>
                <p:cNvPr id="68650" name="Rectangle 52">
                  <a:extLst>
                    <a:ext uri="{FF2B5EF4-FFF2-40B4-BE49-F238E27FC236}">
                      <a16:creationId xmlns:a16="http://schemas.microsoft.com/office/drawing/2014/main" id="{950A457C-C0B6-744D-86D0-DB9C22735F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1" name="Freeform 53">
                  <a:extLst>
                    <a:ext uri="{FF2B5EF4-FFF2-40B4-BE49-F238E27FC236}">
                      <a16:creationId xmlns:a16="http://schemas.microsoft.com/office/drawing/2014/main" id="{3DFC4049-DD8B-E848-A8C2-607747053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2" name="Line 54">
                  <a:extLst>
                    <a:ext uri="{FF2B5EF4-FFF2-40B4-BE49-F238E27FC236}">
                      <a16:creationId xmlns:a16="http://schemas.microsoft.com/office/drawing/2014/main" id="{F0CB0CBB-0CA4-3B44-A600-84DE4340A1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23" name="Text Box 55">
                <a:extLst>
                  <a:ext uri="{FF2B5EF4-FFF2-40B4-BE49-F238E27FC236}">
                    <a16:creationId xmlns:a16="http://schemas.microsoft.com/office/drawing/2014/main" id="{749DADB9-7AF7-2C46-AE5D-3B71630047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89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24" name="Text Box 56">
                <a:extLst>
                  <a:ext uri="{FF2B5EF4-FFF2-40B4-BE49-F238E27FC236}">
                    <a16:creationId xmlns:a16="http://schemas.microsoft.com/office/drawing/2014/main" id="{2FC12A54-6FD7-FE40-8DED-5A8CC87ED2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65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68625" name="Text Box 57">
                <a:extLst>
                  <a:ext uri="{FF2B5EF4-FFF2-40B4-BE49-F238E27FC236}">
                    <a16:creationId xmlns:a16="http://schemas.microsoft.com/office/drawing/2014/main" id="{1EE831C2-C8C4-604A-9B95-A048004A79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337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68626" name="Line 58">
                <a:extLst>
                  <a:ext uri="{FF2B5EF4-FFF2-40B4-BE49-F238E27FC236}">
                    <a16:creationId xmlns:a16="http://schemas.microsoft.com/office/drawing/2014/main" id="{ADB4E7DF-4297-904A-B760-4CBA5907B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3216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7" name="Line 59">
                <a:extLst>
                  <a:ext uri="{FF2B5EF4-FFF2-40B4-BE49-F238E27FC236}">
                    <a16:creationId xmlns:a16="http://schemas.microsoft.com/office/drawing/2014/main" id="{91FE4250-2AD4-7545-A7CB-427DEE9A4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3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8" name="Line 60">
                <a:extLst>
                  <a:ext uri="{FF2B5EF4-FFF2-40B4-BE49-F238E27FC236}">
                    <a16:creationId xmlns:a16="http://schemas.microsoft.com/office/drawing/2014/main" id="{D2A084D4-1FAC-134C-A780-5353A14B7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9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9" name="Text Box 61">
                <a:extLst>
                  <a:ext uri="{FF2B5EF4-FFF2-40B4-BE49-F238E27FC236}">
                    <a16:creationId xmlns:a16="http://schemas.microsoft.com/office/drawing/2014/main" id="{C513BCB3-C539-E540-9F23-232287229D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2170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68630" name="Text Box 62">
                <a:extLst>
                  <a:ext uri="{FF2B5EF4-FFF2-40B4-BE49-F238E27FC236}">
                    <a16:creationId xmlns:a16="http://schemas.microsoft.com/office/drawing/2014/main" id="{80714F63-5154-C94F-92A1-D93A9C48C4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2170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68631" name="Text Box 63">
                <a:extLst>
                  <a:ext uri="{FF2B5EF4-FFF2-40B4-BE49-F238E27FC236}">
                    <a16:creationId xmlns:a16="http://schemas.microsoft.com/office/drawing/2014/main" id="{141E7F3C-3F14-0D45-BB38-B0D302E74F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68632" name="Text Box 64">
                <a:extLst>
                  <a:ext uri="{FF2B5EF4-FFF2-40B4-BE49-F238E27FC236}">
                    <a16:creationId xmlns:a16="http://schemas.microsoft.com/office/drawing/2014/main" id="{4789AD69-3D7A-A442-8004-11C9F532E5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68633" name="Text Box 65">
                <a:extLst>
                  <a:ext uri="{FF2B5EF4-FFF2-40B4-BE49-F238E27FC236}">
                    <a16:creationId xmlns:a16="http://schemas.microsoft.com/office/drawing/2014/main" id="{937BAAFA-CC84-9A43-8896-A9ACCDEB6A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68634" name="Text Box 66">
                <a:extLst>
                  <a:ext uri="{FF2B5EF4-FFF2-40B4-BE49-F238E27FC236}">
                    <a16:creationId xmlns:a16="http://schemas.microsoft.com/office/drawing/2014/main" id="{2391AAA4-C86F-864F-AACD-538771F803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68635" name="Text Box 67">
                <a:extLst>
                  <a:ext uri="{FF2B5EF4-FFF2-40B4-BE49-F238E27FC236}">
                    <a16:creationId xmlns:a16="http://schemas.microsoft.com/office/drawing/2014/main" id="{99DCFBCD-B3A6-3B4B-9279-6ADF07ECE7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68636" name="Text Box 68">
                <a:extLst>
                  <a:ext uri="{FF2B5EF4-FFF2-40B4-BE49-F238E27FC236}">
                    <a16:creationId xmlns:a16="http://schemas.microsoft.com/office/drawing/2014/main" id="{217FE715-6AE5-5648-9054-BC50B79615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  <p:sp>
            <p:nvSpPr>
              <p:cNvPr id="68637" name="Text Box 69">
                <a:extLst>
                  <a:ext uri="{FF2B5EF4-FFF2-40B4-BE49-F238E27FC236}">
                    <a16:creationId xmlns:a16="http://schemas.microsoft.com/office/drawing/2014/main" id="{F5B869B2-4D24-A845-961E-47E171B10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38" name="Text Box 70">
                <a:extLst>
                  <a:ext uri="{FF2B5EF4-FFF2-40B4-BE49-F238E27FC236}">
                    <a16:creationId xmlns:a16="http://schemas.microsoft.com/office/drawing/2014/main" id="{D5FB2FC5-5BC0-F24E-AF3F-EBED9131D2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39" name="Text Box 71">
                <a:extLst>
                  <a:ext uri="{FF2B5EF4-FFF2-40B4-BE49-F238E27FC236}">
                    <a16:creationId xmlns:a16="http://schemas.microsoft.com/office/drawing/2014/main" id="{4FD2CEF5-2B3A-A84D-A825-A0DB6E85C2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40" name="Text Box 72">
                <a:extLst>
                  <a:ext uri="{FF2B5EF4-FFF2-40B4-BE49-F238E27FC236}">
                    <a16:creationId xmlns:a16="http://schemas.microsoft.com/office/drawing/2014/main" id="{2FCB9689-6C21-834A-BD9C-61C8644FAB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41" name="Text Box 73">
                <a:extLst>
                  <a:ext uri="{FF2B5EF4-FFF2-40B4-BE49-F238E27FC236}">
                    <a16:creationId xmlns:a16="http://schemas.microsoft.com/office/drawing/2014/main" id="{9619325F-855A-0C44-9459-56625400AA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65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42" name="Text Box 74">
                <a:extLst>
                  <a:ext uri="{FF2B5EF4-FFF2-40B4-BE49-F238E27FC236}">
                    <a16:creationId xmlns:a16="http://schemas.microsoft.com/office/drawing/2014/main" id="{195499CD-E71D-FA4F-B632-59F7812D9D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89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43" name="Text Box 75">
                <a:extLst>
                  <a:ext uri="{FF2B5EF4-FFF2-40B4-BE49-F238E27FC236}">
                    <a16:creationId xmlns:a16="http://schemas.microsoft.com/office/drawing/2014/main" id="{C0536553-32DD-A24F-BA28-33FF6D1D1B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33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44" name="Freeform 76">
                <a:extLst>
                  <a:ext uri="{FF2B5EF4-FFF2-40B4-BE49-F238E27FC236}">
                    <a16:creationId xmlns:a16="http://schemas.microsoft.com/office/drawing/2014/main" id="{42133658-96E6-B044-8DDF-52B77A94C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" y="3456"/>
                <a:ext cx="96" cy="192"/>
              </a:xfrm>
              <a:custGeom>
                <a:avLst/>
                <a:gdLst>
                  <a:gd name="T0" fmla="*/ 0 w 240"/>
                  <a:gd name="T1" fmla="*/ 0 h 192"/>
                  <a:gd name="T2" fmla="*/ 0 w 240"/>
                  <a:gd name="T3" fmla="*/ 0 h 192"/>
                  <a:gd name="T4" fmla="*/ 0 w 240"/>
                  <a:gd name="T5" fmla="*/ 192 h 192"/>
                  <a:gd name="T6" fmla="*/ 0 60000 65536"/>
                  <a:gd name="T7" fmla="*/ 0 60000 65536"/>
                  <a:gd name="T8" fmla="*/ 0 60000 65536"/>
                  <a:gd name="T9" fmla="*/ 0 w 240"/>
                  <a:gd name="T10" fmla="*/ 0 h 192"/>
                  <a:gd name="T11" fmla="*/ 240 w 24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0" h="192">
                    <a:moveTo>
                      <a:pt x="0" y="0"/>
                    </a:moveTo>
                    <a:lnTo>
                      <a:pt x="240" y="0"/>
                    </a:lnTo>
                    <a:lnTo>
                      <a:pt x="240" y="192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45" name="Text Box 77">
                <a:extLst>
                  <a:ext uri="{FF2B5EF4-FFF2-40B4-BE49-F238E27FC236}">
                    <a16:creationId xmlns:a16="http://schemas.microsoft.com/office/drawing/2014/main" id="{BE8B77CA-FE97-E74C-9D23-9CBEC2D186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71" y="3610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46" name="Text Box 78">
                <a:extLst>
                  <a:ext uri="{FF2B5EF4-FFF2-40B4-BE49-F238E27FC236}">
                    <a16:creationId xmlns:a16="http://schemas.microsoft.com/office/drawing/2014/main" id="{0C467FC5-B174-D74B-B468-4DC8CB9C90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5" y="3610"/>
                <a:ext cx="83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Enable</a:t>
                </a:r>
              </a:p>
            </p:txBody>
          </p:sp>
          <p:sp>
            <p:nvSpPr>
              <p:cNvPr id="68647" name="Text Box 79">
                <a:extLst>
                  <a:ext uri="{FF2B5EF4-FFF2-40B4-BE49-F238E27FC236}">
                    <a16:creationId xmlns:a16="http://schemas.microsoft.com/office/drawing/2014/main" id="{A9152ADF-C4B5-B943-86CA-D73FE12A7E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48" name="Text Box 80">
                <a:extLst>
                  <a:ext uri="{FF2B5EF4-FFF2-40B4-BE49-F238E27FC236}">
                    <a16:creationId xmlns:a16="http://schemas.microsoft.com/office/drawing/2014/main" id="{5611EF32-2F3E-FF49-963A-D0E7584B3B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49" name="Text Box 81">
                <a:extLst>
                  <a:ext uri="{FF2B5EF4-FFF2-40B4-BE49-F238E27FC236}">
                    <a16:creationId xmlns:a16="http://schemas.microsoft.com/office/drawing/2014/main" id="{1622EC95-37BC-CD44-9447-F1D75DD370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</p:grpSp>
        <p:sp>
          <p:nvSpPr>
            <p:cNvPr id="68618" name="Rectangle 82">
              <a:extLst>
                <a:ext uri="{FF2B5EF4-FFF2-40B4-BE49-F238E27FC236}">
                  <a16:creationId xmlns:a16="http://schemas.microsoft.com/office/drawing/2014/main" id="{3104A880-2032-B741-9981-5D74892D0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" y="686"/>
              <a:ext cx="3120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     Simple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execute all N operations, turn off result writeback according to mask</a:t>
              </a:r>
            </a:p>
          </p:txBody>
        </p:sp>
      </p:grpSp>
      <p:sp>
        <p:nvSpPr>
          <p:cNvPr id="68614" name="TextBox 84">
            <a:extLst>
              <a:ext uri="{FF2B5EF4-FFF2-40B4-BE49-F238E27FC236}">
                <a16:creationId xmlns:a16="http://schemas.microsoft.com/office/drawing/2014/main" id="{8C6B2961-317C-574C-9F8F-0EB46493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D7BFA-9D9F-224B-8238-0048426D5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410200"/>
            <a:ext cx="2990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Which one is better?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91FBB90-6B76-CB4E-9CF3-624D4D187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950" y="5938838"/>
            <a:ext cx="1639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Tradeoffs?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05867EAD-6581-E343-B0D2-D217388C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04766-6001-974A-ABA4-3D846E8DE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Stride and banking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 long as they are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relatively prime </a:t>
            </a:r>
            <a:r>
              <a:rPr lang="en-US" altLang="en-US">
                <a:ea typeface="ＭＳ Ｐゴシック" panose="020B0600070205080204" pitchFamily="34" charset="-128"/>
              </a:rPr>
              <a:t>to each other and there are enough banks to cover bank access latency, we can sustain 1 element/cycle throughput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Storage of a matrix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Row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row are laid out consecutively in memory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Column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column are laid out consecutively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You need to change the stride when accessing a row versus column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BE28A3A-F625-9948-8AD2-6986146FC2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354CEB2-BE06-714E-8774-4C6912029A6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118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/>
          </a:bodyPr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A and B, both in </a:t>
            </a:r>
            <a:r>
              <a:rPr lang="en-US" altLang="en-US" sz="20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row-major order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A: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A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one to access the next column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B: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B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2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10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10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67" y="1291200"/>
            <a:ext cx="6911867" cy="2214000"/>
          </a:xfrm>
          <a:prstGeom prst="rect">
            <a:avLst/>
          </a:prstGeom>
        </p:spPr>
      </p:pic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Matrix Multiplication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199" y="2819400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4x6</a:t>
            </a:r>
            <a:r>
              <a:rPr lang="en-US" dirty="0"/>
              <a:t> B</a:t>
            </a:r>
            <a:r>
              <a:rPr lang="en-US" baseline="-25000" dirty="0"/>
              <a:t>6x10</a:t>
            </a:r>
            <a:r>
              <a:rPr lang="en-US" dirty="0"/>
              <a:t> → C</a:t>
            </a:r>
            <a:r>
              <a:rPr lang="en-US" baseline="-25000" dirty="0"/>
              <a:t>4x10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200400"/>
            <a:ext cx="3276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Dot products of rows and columns of A and B</a:t>
            </a:r>
            <a:endParaRPr lang="en-US" sz="1600" baseline="-25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562600" y="4876800"/>
            <a:ext cx="3200400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432FF"/>
                </a:solidFill>
                <a:effectLst/>
                <a:latin typeface="Arial" pitchFamily="34" charset="0"/>
              </a:rPr>
              <a:t>Different strides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can lead to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bank</a:t>
            </a:r>
            <a:r>
              <a:rPr kumimoji="0" lang="en-US" sz="20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conflicts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648200" y="5791200"/>
            <a:ext cx="4114800" cy="609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</a:rPr>
              <a:t>How do we minimize them?</a:t>
            </a:r>
          </a:p>
        </p:txBody>
      </p:sp>
      <p:cxnSp>
        <p:nvCxnSpPr>
          <p:cNvPr id="8" name="Straight Arrow Connector 7"/>
          <p:cNvCxnSpPr>
            <a:stCxn id="5" idx="1"/>
          </p:cNvCxnSpPr>
          <p:nvPr/>
        </p:nvCxnSpPr>
        <p:spPr bwMode="auto">
          <a:xfrm flipH="1" flipV="1">
            <a:off x="3962400" y="4648200"/>
            <a:ext cx="1600200" cy="6477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>
            <a:stCxn id="5" idx="1"/>
          </p:cNvCxnSpPr>
          <p:nvPr/>
        </p:nvCxnSpPr>
        <p:spPr bwMode="auto">
          <a:xfrm flipH="1">
            <a:off x="3962400" y="5295900"/>
            <a:ext cx="1600200" cy="4191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36900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:a16="http://schemas.microsoft.com/office/drawing/2014/main" id="{199469AD-5F25-D641-B768-85057F0A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Announcement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756AD-B923-F047-B8F7-C84B1801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Late submission of lab reports in Moodle</a:t>
            </a:r>
          </a:p>
          <a:p>
            <a:pPr lvl="1"/>
            <a:r>
              <a:rPr lang="en-US" dirty="0"/>
              <a:t>Open until June 20, 2020, 11:59pm (cutoff date -- hard deadline)</a:t>
            </a:r>
          </a:p>
          <a:p>
            <a:pPr lvl="1"/>
            <a:r>
              <a:rPr lang="en-US" dirty="0"/>
              <a:t>You can submit any past lab report, which you have not submitted before its deadline</a:t>
            </a:r>
          </a:p>
          <a:p>
            <a:pPr lvl="1"/>
            <a:r>
              <a:rPr lang="en-US" dirty="0"/>
              <a:t>It is NOT allowed to re-submit anything (lab reports, extra assignments, etc.) that you had already submitted via other Moodle assignments</a:t>
            </a:r>
          </a:p>
          <a:p>
            <a:pPr lvl="1"/>
            <a:r>
              <a:rPr lang="en-US" dirty="0"/>
              <a:t>We will grade your reports, but late submission has a </a:t>
            </a:r>
            <a:r>
              <a:rPr lang="en-US" dirty="0">
                <a:solidFill>
                  <a:srgbClr val="FF0000"/>
                </a:solidFill>
              </a:rPr>
              <a:t>penalization of 1 point</a:t>
            </a:r>
            <a:r>
              <a:rPr lang="en-US" dirty="0"/>
              <a:t>, that is, the highest possible score per lab report will be 2 points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EF09BBF9-5BB5-B949-81C8-01BC91336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027D5-79FD-DA47-9354-C30611F43F4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442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Minimizing Bank Conflicts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More banks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data layout </a:t>
            </a:r>
            <a:r>
              <a:rPr lang="en-US" altLang="en-US" dirty="0">
                <a:ea typeface="ＭＳ Ｐゴシック" panose="020B0600070205080204" pitchFamily="34" charset="-128"/>
              </a:rPr>
              <a:t>to match the access pattern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Is this always possible?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mapping of address to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randomized mapping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Rau,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Pseudo-randomly interleaved memory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1991.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72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>
            <a:extLst>
              <a:ext uri="{FF2B5EF4-FFF2-40B4-BE49-F238E27FC236}">
                <a16:creationId xmlns:a16="http://schemas.microsoft.com/office/drawing/2014/main" id="{706789AC-5D85-E34C-8F39-61D8BE66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Processors, Revisited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4F1CCE90-3DFD-B142-A518-1C4138C74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Array vs. vector processor distinction is a “purist’s” distinction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Most “modern” SIMD processors are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combination of both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They exploit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data parallelism in both time and space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GPUs</a:t>
            </a:r>
            <a:r>
              <a:rPr lang="en-US" altLang="en-US" dirty="0">
                <a:ea typeface="ＭＳ Ｐゴシック" panose="020B0600070205080204" pitchFamily="34" charset="-128"/>
              </a:rPr>
              <a:t> are a prime example we will cover in a bit more detail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707" name="Slide Number Placeholder 3">
            <a:extLst>
              <a:ext uri="{FF2B5EF4-FFF2-40B4-BE49-F238E27FC236}">
                <a16:creationId xmlns:a16="http://schemas.microsoft.com/office/drawing/2014/main" id="{5F3442DE-80CB-8140-BF9E-653027BDE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3931761-B130-3342-910B-C17B74A707F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799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>
            <a:extLst>
              <a:ext uri="{FF2B5EF4-FFF2-40B4-BE49-F238E27FC236}">
                <a16:creationId xmlns:a16="http://schemas.microsoft.com/office/drawing/2014/main" id="{9075EF6A-7F49-E044-A794-DF52A37E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Array vs. Vector Processors</a:t>
            </a:r>
          </a:p>
        </p:txBody>
      </p:sp>
      <p:sp>
        <p:nvSpPr>
          <p:cNvPr id="73730" name="Slide Number Placeholder 3">
            <a:extLst>
              <a:ext uri="{FF2B5EF4-FFF2-40B4-BE49-F238E27FC236}">
                <a16:creationId xmlns:a16="http://schemas.microsoft.com/office/drawing/2014/main" id="{34427640-F3B4-9342-98CC-AA1E3CF056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63C480-F539-3B4F-AF9C-A63E46A1AF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3731" name="TextBox 81">
            <a:extLst>
              <a:ext uri="{FF2B5EF4-FFF2-40B4-BE49-F238E27FC236}">
                <a16:creationId xmlns:a16="http://schemas.microsoft.com/office/drawing/2014/main" id="{A77E3398-48BB-3642-8651-B6AD2E45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ARRAY PROCESSOR</a:t>
            </a:r>
          </a:p>
        </p:txBody>
      </p:sp>
      <p:sp>
        <p:nvSpPr>
          <p:cNvPr id="73732" name="TextBox 82">
            <a:extLst>
              <a:ext uri="{FF2B5EF4-FFF2-40B4-BE49-F238E27FC236}">
                <a16:creationId xmlns:a16="http://schemas.microsoft.com/office/drawing/2014/main" id="{1753BE4C-75BA-B840-AA87-006F3670E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VECTOR PROCESSOR</a:t>
            </a:r>
          </a:p>
        </p:txBody>
      </p:sp>
      <p:sp>
        <p:nvSpPr>
          <p:cNvPr id="73733" name="TextBox 83">
            <a:extLst>
              <a:ext uri="{FF2B5EF4-FFF2-40B4-BE49-F238E27FC236}">
                <a16:creationId xmlns:a16="http://schemas.microsoft.com/office/drawing/2014/main" id="{E2379BA4-3650-844F-BE14-8F21F154B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   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A[3:0]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ADD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VR, 1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MUL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r>
              <a:rPr lang="en-US" altLang="en-US" sz="1800">
                <a:solidFill>
                  <a:srgbClr val="000000"/>
                </a:solidFill>
              </a:rPr>
              <a:t>, 2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     A[3:0]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4" name="TextBox 84">
            <a:extLst>
              <a:ext uri="{FF2B5EF4-FFF2-40B4-BE49-F238E27FC236}">
                <a16:creationId xmlns:a16="http://schemas.microsoft.com/office/drawing/2014/main" id="{B4E9AC06-2263-FC46-9D2E-182C3B679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Instruction Stream</a:t>
            </a:r>
          </a:p>
        </p:txBody>
      </p:sp>
      <p:cxnSp>
        <p:nvCxnSpPr>
          <p:cNvPr id="73735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36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sp>
        <p:nvSpPr>
          <p:cNvPr id="73737" name="TextBox 88">
            <a:extLst>
              <a:ext uri="{FF2B5EF4-FFF2-40B4-BE49-F238E27FC236}">
                <a16:creationId xmlns:a16="http://schemas.microsoft.com/office/drawing/2014/main" id="{775D4F67-46F7-B34F-B187-C9F460229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38" name="TextBox 89">
            <a:extLst>
              <a:ext uri="{FF2B5EF4-FFF2-40B4-BE49-F238E27FC236}">
                <a16:creationId xmlns:a16="http://schemas.microsoft.com/office/drawing/2014/main" id="{211F64F9-8C7C-1949-A155-9A9CA5C22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39" name="TextBox 90">
            <a:extLst>
              <a:ext uri="{FF2B5EF4-FFF2-40B4-BE49-F238E27FC236}">
                <a16:creationId xmlns:a16="http://schemas.microsoft.com/office/drawing/2014/main" id="{2D2F9312-80DF-244F-B746-92EFA7397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40" name="TextBox 91">
            <a:extLst>
              <a:ext uri="{FF2B5EF4-FFF2-40B4-BE49-F238E27FC236}">
                <a16:creationId xmlns:a16="http://schemas.microsoft.com/office/drawing/2014/main" id="{83D33D1A-C64D-D84D-818B-457549844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41" name="TextBox 92">
            <a:extLst>
              <a:ext uri="{FF2B5EF4-FFF2-40B4-BE49-F238E27FC236}">
                <a16:creationId xmlns:a16="http://schemas.microsoft.com/office/drawing/2014/main" id="{EE622827-2EF8-6C43-A6D5-C83F0EF32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42" name="TextBox 93">
            <a:extLst>
              <a:ext uri="{FF2B5EF4-FFF2-40B4-BE49-F238E27FC236}">
                <a16:creationId xmlns:a16="http://schemas.microsoft.com/office/drawing/2014/main" id="{553A53E8-AFE2-9848-9654-BDABBA3EE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43" name="TextBox 94">
            <a:extLst>
              <a:ext uri="{FF2B5EF4-FFF2-40B4-BE49-F238E27FC236}">
                <a16:creationId xmlns:a16="http://schemas.microsoft.com/office/drawing/2014/main" id="{3F63D44E-C407-2E45-A4F3-291820E06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44" name="TextBox 95">
            <a:extLst>
              <a:ext uri="{FF2B5EF4-FFF2-40B4-BE49-F238E27FC236}">
                <a16:creationId xmlns:a16="http://schemas.microsoft.com/office/drawing/2014/main" id="{F5EE7152-1960-A944-975E-9CBEBE0C8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45" name="TextBox 96">
            <a:extLst>
              <a:ext uri="{FF2B5EF4-FFF2-40B4-BE49-F238E27FC236}">
                <a16:creationId xmlns:a16="http://schemas.microsoft.com/office/drawing/2014/main" id="{F2CF6BB0-CA66-6B46-A816-5B03F858E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46" name="TextBox 97">
            <a:extLst>
              <a:ext uri="{FF2B5EF4-FFF2-40B4-BE49-F238E27FC236}">
                <a16:creationId xmlns:a16="http://schemas.microsoft.com/office/drawing/2014/main" id="{8FD39BA8-7A03-8A46-9076-91599451A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47" name="TextBox 98">
            <a:extLst>
              <a:ext uri="{FF2B5EF4-FFF2-40B4-BE49-F238E27FC236}">
                <a16:creationId xmlns:a16="http://schemas.microsoft.com/office/drawing/2014/main" id="{137FB30E-A96C-3B43-91B9-D3C82B1B6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48" name="TextBox 99">
            <a:extLst>
              <a:ext uri="{FF2B5EF4-FFF2-40B4-BE49-F238E27FC236}">
                <a16:creationId xmlns:a16="http://schemas.microsoft.com/office/drawing/2014/main" id="{36827B38-10C3-5641-BEC3-C06A77202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49" name="TextBox 100">
            <a:extLst>
              <a:ext uri="{FF2B5EF4-FFF2-40B4-BE49-F238E27FC236}">
                <a16:creationId xmlns:a16="http://schemas.microsoft.com/office/drawing/2014/main" id="{15BF83C6-A8A9-2044-8653-1F4C4BE0A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50" name="TextBox 101">
            <a:extLst>
              <a:ext uri="{FF2B5EF4-FFF2-40B4-BE49-F238E27FC236}">
                <a16:creationId xmlns:a16="http://schemas.microsoft.com/office/drawing/2014/main" id="{E5B64D2C-FC89-AE47-BE17-27A92EAA4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51" name="TextBox 102">
            <a:extLst>
              <a:ext uri="{FF2B5EF4-FFF2-40B4-BE49-F238E27FC236}">
                <a16:creationId xmlns:a16="http://schemas.microsoft.com/office/drawing/2014/main" id="{742A117C-F8CF-364C-BB09-14BC07906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52" name="TextBox 103">
            <a:extLst>
              <a:ext uri="{FF2B5EF4-FFF2-40B4-BE49-F238E27FC236}">
                <a16:creationId xmlns:a16="http://schemas.microsoft.com/office/drawing/2014/main" id="{5D10F083-3B16-3E4B-8B8D-794157EC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sp>
        <p:nvSpPr>
          <p:cNvPr id="73753" name="TextBox 104">
            <a:extLst>
              <a:ext uri="{FF2B5EF4-FFF2-40B4-BE49-F238E27FC236}">
                <a16:creationId xmlns:a16="http://schemas.microsoft.com/office/drawing/2014/main" id="{C2DFD675-501E-014C-96DC-5777B7DD9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54" name="TextBox 105">
            <a:extLst>
              <a:ext uri="{FF2B5EF4-FFF2-40B4-BE49-F238E27FC236}">
                <a16:creationId xmlns:a16="http://schemas.microsoft.com/office/drawing/2014/main" id="{AA923AF5-99AB-5543-AD89-9F7F28447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55" name="TextBox 106">
            <a:extLst>
              <a:ext uri="{FF2B5EF4-FFF2-40B4-BE49-F238E27FC236}">
                <a16:creationId xmlns:a16="http://schemas.microsoft.com/office/drawing/2014/main" id="{0315E320-ED1F-3747-8026-5D059AA7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56" name="TextBox 107">
            <a:extLst>
              <a:ext uri="{FF2B5EF4-FFF2-40B4-BE49-F238E27FC236}">
                <a16:creationId xmlns:a16="http://schemas.microsoft.com/office/drawing/2014/main" id="{3782BA07-26D5-5C47-B897-D919CF1C5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57" name="TextBox 108">
            <a:extLst>
              <a:ext uri="{FF2B5EF4-FFF2-40B4-BE49-F238E27FC236}">
                <a16:creationId xmlns:a16="http://schemas.microsoft.com/office/drawing/2014/main" id="{63399121-9859-DD46-8DC2-4E9E06690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58" name="TextBox 109">
            <a:extLst>
              <a:ext uri="{FF2B5EF4-FFF2-40B4-BE49-F238E27FC236}">
                <a16:creationId xmlns:a16="http://schemas.microsoft.com/office/drawing/2014/main" id="{5416D7B2-C917-6648-9681-B48F7E659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59" name="TextBox 110">
            <a:extLst>
              <a:ext uri="{FF2B5EF4-FFF2-40B4-BE49-F238E27FC236}">
                <a16:creationId xmlns:a16="http://schemas.microsoft.com/office/drawing/2014/main" id="{53FAB4A6-FA4F-0443-A0AB-97BE0FDD4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60" name="TextBox 111">
            <a:extLst>
              <a:ext uri="{FF2B5EF4-FFF2-40B4-BE49-F238E27FC236}">
                <a16:creationId xmlns:a16="http://schemas.microsoft.com/office/drawing/2014/main" id="{AC8AA0AF-B189-CA4B-97FF-BB5278F70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61" name="TextBox 112">
            <a:extLst>
              <a:ext uri="{FF2B5EF4-FFF2-40B4-BE49-F238E27FC236}">
                <a16:creationId xmlns:a16="http://schemas.microsoft.com/office/drawing/2014/main" id="{3AA81963-C9D5-BD40-ACC4-FFCAEE781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62" name="TextBox 113">
            <a:extLst>
              <a:ext uri="{FF2B5EF4-FFF2-40B4-BE49-F238E27FC236}">
                <a16:creationId xmlns:a16="http://schemas.microsoft.com/office/drawing/2014/main" id="{10AB49C1-0379-614A-AC51-178FAD4F7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63" name="TextBox 114">
            <a:extLst>
              <a:ext uri="{FF2B5EF4-FFF2-40B4-BE49-F238E27FC236}">
                <a16:creationId xmlns:a16="http://schemas.microsoft.com/office/drawing/2014/main" id="{EC2BB39F-D9C4-324C-A7C0-003485ABC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64" name="TextBox 115">
            <a:extLst>
              <a:ext uri="{FF2B5EF4-FFF2-40B4-BE49-F238E27FC236}">
                <a16:creationId xmlns:a16="http://schemas.microsoft.com/office/drawing/2014/main" id="{AE903544-5500-8F48-8169-058E3884F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65" name="TextBox 116">
            <a:extLst>
              <a:ext uri="{FF2B5EF4-FFF2-40B4-BE49-F238E27FC236}">
                <a16:creationId xmlns:a16="http://schemas.microsoft.com/office/drawing/2014/main" id="{242F3C6C-341A-EA4B-9A65-6C86E6B3A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66" name="TextBox 117">
            <a:extLst>
              <a:ext uri="{FF2B5EF4-FFF2-40B4-BE49-F238E27FC236}">
                <a16:creationId xmlns:a16="http://schemas.microsoft.com/office/drawing/2014/main" id="{AC0A364B-85E1-6241-BC6B-56017D22D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67" name="TextBox 118">
            <a:extLst>
              <a:ext uri="{FF2B5EF4-FFF2-40B4-BE49-F238E27FC236}">
                <a16:creationId xmlns:a16="http://schemas.microsoft.com/office/drawing/2014/main" id="{4020F2EB-FCE6-7140-B268-37ABB3A7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68" name="TextBox 119">
            <a:extLst>
              <a:ext uri="{FF2B5EF4-FFF2-40B4-BE49-F238E27FC236}">
                <a16:creationId xmlns:a16="http://schemas.microsoft.com/office/drawing/2014/main" id="{C9C98A02-0FE8-0541-99D6-42D74EEB7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cxnSp>
        <p:nvCxnSpPr>
          <p:cNvPr id="73769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0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1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72" name="Straight Arrow Connector 127">
            <a:extLst>
              <a:ext uri="{FF2B5EF4-FFF2-40B4-BE49-F238E27FC236}">
                <a16:creationId xmlns:a16="http://schemas.microsoft.com/office/drawing/2014/main" id="{CFF3E3C4-0C0E-1E4D-BFFE-AA7850B82F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3" name="TextBox 128">
            <a:extLst>
              <a:ext uri="{FF2B5EF4-FFF2-40B4-BE49-F238E27FC236}">
                <a16:creationId xmlns:a16="http://schemas.microsoft.com/office/drawing/2014/main" id="{365118E0-9A1A-674F-807D-C8134F111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4" name="Straight Arrow Connector 129">
            <a:extLst>
              <a:ext uri="{FF2B5EF4-FFF2-40B4-BE49-F238E27FC236}">
                <a16:creationId xmlns:a16="http://schemas.microsoft.com/office/drawing/2014/main" id="{04C3AFAA-C898-6D47-A545-2929E9C6D95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5" name="Rounded Rectangle 130">
            <a:extLst>
              <a:ext uri="{FF2B5EF4-FFF2-40B4-BE49-F238E27FC236}">
                <a16:creationId xmlns:a16="http://schemas.microsoft.com/office/drawing/2014/main" id="{3BFA2D5D-0786-E643-94DE-5916A853D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6" name="Rounded Rectangle 131">
            <a:extLst>
              <a:ext uri="{FF2B5EF4-FFF2-40B4-BE49-F238E27FC236}">
                <a16:creationId xmlns:a16="http://schemas.microsoft.com/office/drawing/2014/main" id="{04CD8520-433D-6942-A2F4-B8105692F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7" name="Rounded Rectangle 132">
            <a:extLst>
              <a:ext uri="{FF2B5EF4-FFF2-40B4-BE49-F238E27FC236}">
                <a16:creationId xmlns:a16="http://schemas.microsoft.com/office/drawing/2014/main" id="{D71446DA-2908-7C4A-9E83-8B7594F41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8" name="Rounded Rectangle 133">
            <a:extLst>
              <a:ext uri="{FF2B5EF4-FFF2-40B4-BE49-F238E27FC236}">
                <a16:creationId xmlns:a16="http://schemas.microsoft.com/office/drawing/2014/main" id="{4292FEF3-04CD-8D47-AF88-FD40402A1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9" name="TextBox 134">
            <a:extLst>
              <a:ext uri="{FF2B5EF4-FFF2-40B4-BE49-F238E27FC236}">
                <a16:creationId xmlns:a16="http://schemas.microsoft.com/office/drawing/2014/main" id="{5FD5CC92-C1C0-F94C-8138-660DB38AD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same time</a:t>
            </a:r>
          </a:p>
        </p:txBody>
      </p:sp>
      <p:sp>
        <p:nvSpPr>
          <p:cNvPr id="73780" name="TextBox 135">
            <a:extLst>
              <a:ext uri="{FF2B5EF4-FFF2-40B4-BE49-F238E27FC236}">
                <a16:creationId xmlns:a16="http://schemas.microsoft.com/office/drawing/2014/main" id="{3189FD2E-662F-644A-AD09-DD0AD7EFE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same space</a:t>
            </a:r>
          </a:p>
        </p:txBody>
      </p:sp>
      <p:sp>
        <p:nvSpPr>
          <p:cNvPr id="73781" name="TextBox 136">
            <a:extLst>
              <a:ext uri="{FF2B5EF4-FFF2-40B4-BE49-F238E27FC236}">
                <a16:creationId xmlns:a16="http://schemas.microsoft.com/office/drawing/2014/main" id="{8FA1EE52-E1E1-D94F-9804-1A83DFECA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time</a:t>
            </a:r>
          </a:p>
        </p:txBody>
      </p:sp>
      <p:sp>
        <p:nvSpPr>
          <p:cNvPr id="73782" name="TextBox 137">
            <a:extLst>
              <a:ext uri="{FF2B5EF4-FFF2-40B4-BE49-F238E27FC236}">
                <a16:creationId xmlns:a16="http://schemas.microsoft.com/office/drawing/2014/main" id="{D1994502-49E4-EA41-9DF6-601D9C355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space</a:t>
            </a:r>
          </a:p>
        </p:txBody>
      </p:sp>
      <p:pic>
        <p:nvPicPr>
          <p:cNvPr id="73783" name="Picture 120">
            <a:extLst>
              <a:ext uri="{FF2B5EF4-FFF2-40B4-BE49-F238E27FC236}">
                <a16:creationId xmlns:a16="http://schemas.microsoft.com/office/drawing/2014/main" id="{02811DA4-EF6D-5C4B-B938-CC35C64E6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035801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>
            <a:extLst>
              <a:ext uri="{FF2B5EF4-FFF2-40B4-BE49-F238E27FC236}">
                <a16:creationId xmlns:a16="http://schemas.microsoft.com/office/drawing/2014/main" id="{9F65752D-C02D-4949-9CC1-F725B8EA5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Execution</a:t>
            </a:r>
          </a:p>
        </p:txBody>
      </p:sp>
      <p:sp>
        <p:nvSpPr>
          <p:cNvPr id="74755" name="Slide Number Placeholder 3">
            <a:extLst>
              <a:ext uri="{FF2B5EF4-FFF2-40B4-BE49-F238E27FC236}">
                <a16:creationId xmlns:a16="http://schemas.microsoft.com/office/drawing/2014/main" id="{F808F74E-5624-AF4D-84E5-03209D7CB8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3D5E509-E522-DE41-B7C6-646542A2C2E3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4756" name="Text Box 3">
            <a:extLst>
              <a:ext uri="{FF2B5EF4-FFF2-40B4-BE49-F238E27FC236}">
                <a16:creationId xmlns:a16="http://schemas.microsoft.com/office/drawing/2014/main" id="{827B33F5-DE7B-A44D-A5A7-3071D0834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63613"/>
            <a:ext cx="187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VADD A,B </a:t>
            </a:r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C</a:t>
            </a:r>
            <a:endParaRPr lang="en-US" altLang="ko-KR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5485BC7-FB89-184A-B979-963DF3B88796}"/>
              </a:ext>
            </a:extLst>
          </p:cNvPr>
          <p:cNvGrpSpPr>
            <a:grpSpLocks/>
          </p:cNvGrpSpPr>
          <p:nvPr/>
        </p:nvGrpSpPr>
        <p:grpSpPr bwMode="auto">
          <a:xfrm>
            <a:off x="693738" y="1408113"/>
            <a:ext cx="2741612" cy="4816475"/>
            <a:chOff x="480" y="816"/>
            <a:chExt cx="1727" cy="3034"/>
          </a:xfrm>
        </p:grpSpPr>
        <p:grpSp>
          <p:nvGrpSpPr>
            <p:cNvPr id="74874" name="Group 5">
              <a:extLst>
                <a:ext uri="{FF2B5EF4-FFF2-40B4-BE49-F238E27FC236}">
                  <a16:creationId xmlns:a16="http://schemas.microsoft.com/office/drawing/2014/main" id="{E4482E14-93A8-794D-BCBB-B99A14E75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" y="1882"/>
              <a:ext cx="798" cy="1968"/>
              <a:chOff x="815" y="1402"/>
              <a:chExt cx="798" cy="1968"/>
            </a:xfrm>
          </p:grpSpPr>
          <p:sp>
            <p:nvSpPr>
              <p:cNvPr id="74877" name="Freeform 6">
                <a:extLst>
                  <a:ext uri="{FF2B5EF4-FFF2-40B4-BE49-F238E27FC236}">
                    <a16:creationId xmlns:a16="http://schemas.microsoft.com/office/drawing/2014/main" id="{FC23C536-5141-A545-888F-41A621B4E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78" name="Group 10">
                <a:extLst>
                  <a:ext uri="{FF2B5EF4-FFF2-40B4-BE49-F238E27FC236}">
                    <a16:creationId xmlns:a16="http://schemas.microsoft.com/office/drawing/2014/main" id="{831DCD93-2284-5241-91A8-B7B94468BC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901" name="Rectangle 8">
                  <a:extLst>
                    <a:ext uri="{FF2B5EF4-FFF2-40B4-BE49-F238E27FC236}">
                      <a16:creationId xmlns:a16="http://schemas.microsoft.com/office/drawing/2014/main" id="{56057FA4-B3A2-3243-8791-D07159FE2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02" name="Freeform 9">
                  <a:extLst>
                    <a:ext uri="{FF2B5EF4-FFF2-40B4-BE49-F238E27FC236}">
                      <a16:creationId xmlns:a16="http://schemas.microsoft.com/office/drawing/2014/main" id="{DF2CD131-3C2E-4640-88AE-C5B6EF04B1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3" name="Line 10">
                  <a:extLst>
                    <a:ext uri="{FF2B5EF4-FFF2-40B4-BE49-F238E27FC236}">
                      <a16:creationId xmlns:a16="http://schemas.microsoft.com/office/drawing/2014/main" id="{E7A35EB9-9F57-B842-8E18-3D3C4E4FED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79" name="Group 11">
                <a:extLst>
                  <a:ext uri="{FF2B5EF4-FFF2-40B4-BE49-F238E27FC236}">
                    <a16:creationId xmlns:a16="http://schemas.microsoft.com/office/drawing/2014/main" id="{3AB07780-D267-164C-AA13-4520612B9D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98" name="Rectangle 12">
                  <a:extLst>
                    <a:ext uri="{FF2B5EF4-FFF2-40B4-BE49-F238E27FC236}">
                      <a16:creationId xmlns:a16="http://schemas.microsoft.com/office/drawing/2014/main" id="{EF75FD83-E120-0342-9173-526DE684CC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9" name="Freeform 13">
                  <a:extLst>
                    <a:ext uri="{FF2B5EF4-FFF2-40B4-BE49-F238E27FC236}">
                      <a16:creationId xmlns:a16="http://schemas.microsoft.com/office/drawing/2014/main" id="{229D2B4C-A0F0-B644-9B69-794311325D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0" name="Line 14">
                  <a:extLst>
                    <a:ext uri="{FF2B5EF4-FFF2-40B4-BE49-F238E27FC236}">
                      <a16:creationId xmlns:a16="http://schemas.microsoft.com/office/drawing/2014/main" id="{D55416D2-8AA6-FF4F-8B62-03F60ABB02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80" name="Group 15">
                <a:extLst>
                  <a:ext uri="{FF2B5EF4-FFF2-40B4-BE49-F238E27FC236}">
                    <a16:creationId xmlns:a16="http://schemas.microsoft.com/office/drawing/2014/main" id="{18A79702-7989-5746-BB87-844C6ED90E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95" name="Rectangle 16">
                  <a:extLst>
                    <a:ext uri="{FF2B5EF4-FFF2-40B4-BE49-F238E27FC236}">
                      <a16:creationId xmlns:a16="http://schemas.microsoft.com/office/drawing/2014/main" id="{9C038483-31DF-654B-8965-EA5C0BFAF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6" name="Freeform 17">
                  <a:extLst>
                    <a:ext uri="{FF2B5EF4-FFF2-40B4-BE49-F238E27FC236}">
                      <a16:creationId xmlns:a16="http://schemas.microsoft.com/office/drawing/2014/main" id="{1D66400C-70B5-9845-8DFD-C4107FD6E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97" name="Line 18">
                  <a:extLst>
                    <a:ext uri="{FF2B5EF4-FFF2-40B4-BE49-F238E27FC236}">
                      <a16:creationId xmlns:a16="http://schemas.microsoft.com/office/drawing/2014/main" id="{022B9447-F16B-0745-9BF1-91D8C0FAB0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81" name="Text Box 19">
                <a:extLst>
                  <a:ext uri="{FF2B5EF4-FFF2-40B4-BE49-F238E27FC236}">
                    <a16:creationId xmlns:a16="http://schemas.microsoft.com/office/drawing/2014/main" id="{735DDC71-F324-9C42-A273-48F6B84941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82" name="Text Box 20">
                <a:extLst>
                  <a:ext uri="{FF2B5EF4-FFF2-40B4-BE49-F238E27FC236}">
                    <a16:creationId xmlns:a16="http://schemas.microsoft.com/office/drawing/2014/main" id="{47522607-B169-464D-A470-3D106B0FED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83" name="Text Box 21">
                <a:extLst>
                  <a:ext uri="{FF2B5EF4-FFF2-40B4-BE49-F238E27FC236}">
                    <a16:creationId xmlns:a16="http://schemas.microsoft.com/office/drawing/2014/main" id="{AB00B122-1E25-DC47-83FE-ABF1A810EE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84" name="Line 22">
                <a:extLst>
                  <a:ext uri="{FF2B5EF4-FFF2-40B4-BE49-F238E27FC236}">
                    <a16:creationId xmlns:a16="http://schemas.microsoft.com/office/drawing/2014/main" id="{39627250-6E62-4844-AFAA-DAF04BE67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5" name="Line 23">
                <a:extLst>
                  <a:ext uri="{FF2B5EF4-FFF2-40B4-BE49-F238E27FC236}">
                    <a16:creationId xmlns:a16="http://schemas.microsoft.com/office/drawing/2014/main" id="{17FB9D52-4034-DA4B-9997-FB0A3BA024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6" name="Line 24">
                <a:extLst>
                  <a:ext uri="{FF2B5EF4-FFF2-40B4-BE49-F238E27FC236}">
                    <a16:creationId xmlns:a16="http://schemas.microsoft.com/office/drawing/2014/main" id="{25298472-D226-D14F-AA43-698BEB11F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7" name="Text Box 25">
                <a:extLst>
                  <a:ext uri="{FF2B5EF4-FFF2-40B4-BE49-F238E27FC236}">
                    <a16:creationId xmlns:a16="http://schemas.microsoft.com/office/drawing/2014/main" id="{560ABF64-A42A-784A-8B61-51791794CE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74888" name="Text Box 26">
                <a:extLst>
                  <a:ext uri="{FF2B5EF4-FFF2-40B4-BE49-F238E27FC236}">
                    <a16:creationId xmlns:a16="http://schemas.microsoft.com/office/drawing/2014/main" id="{CABF8891-DD72-FF4F-AAE8-6C5FCAE0CE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74889" name="Text Box 27">
                <a:extLst>
                  <a:ext uri="{FF2B5EF4-FFF2-40B4-BE49-F238E27FC236}">
                    <a16:creationId xmlns:a16="http://schemas.microsoft.com/office/drawing/2014/main" id="{53BE1A10-B7E3-034E-911E-D10522ADD4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74890" name="Text Box 28">
                <a:extLst>
                  <a:ext uri="{FF2B5EF4-FFF2-40B4-BE49-F238E27FC236}">
                    <a16:creationId xmlns:a16="http://schemas.microsoft.com/office/drawing/2014/main" id="{1C8A28CD-7111-684A-B73F-A8D964121C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74891" name="Text Box 29">
                <a:extLst>
                  <a:ext uri="{FF2B5EF4-FFF2-40B4-BE49-F238E27FC236}">
                    <a16:creationId xmlns:a16="http://schemas.microsoft.com/office/drawing/2014/main" id="{F2039000-B813-8245-92AE-23CED2AB75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74892" name="Text Box 30">
                <a:extLst>
                  <a:ext uri="{FF2B5EF4-FFF2-40B4-BE49-F238E27FC236}">
                    <a16:creationId xmlns:a16="http://schemas.microsoft.com/office/drawing/2014/main" id="{A12CFD36-BC76-184B-9576-8B87D281C7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74893" name="Text Box 31">
                <a:extLst>
                  <a:ext uri="{FF2B5EF4-FFF2-40B4-BE49-F238E27FC236}">
                    <a16:creationId xmlns:a16="http://schemas.microsoft.com/office/drawing/2014/main" id="{048889D1-2A10-9D46-A408-DBEA8E5C0C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74894" name="Text Box 32">
                <a:extLst>
                  <a:ext uri="{FF2B5EF4-FFF2-40B4-BE49-F238E27FC236}">
                    <a16:creationId xmlns:a16="http://schemas.microsoft.com/office/drawing/2014/main" id="{4E7CB7EB-06F0-D640-94F7-D9BBDBD50B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</p:grpSp>
        <p:sp>
          <p:nvSpPr>
            <p:cNvPr id="74875" name="Line 33">
              <a:extLst>
                <a:ext uri="{FF2B5EF4-FFF2-40B4-BE49-F238E27FC236}">
                  <a16:creationId xmlns:a16="http://schemas.microsoft.com/office/drawing/2014/main" id="{3E0FF2A0-7494-194A-B49B-DACF7E9081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2" y="816"/>
              <a:ext cx="1008" cy="10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76" name="Oval 34">
              <a:extLst>
                <a:ext uri="{FF2B5EF4-FFF2-40B4-BE49-F238E27FC236}">
                  <a16:creationId xmlns:a16="http://schemas.microsoft.com/office/drawing/2014/main" id="{62669911-D161-1548-8669-4980A3E94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one pipelined functional unit</a:t>
              </a:r>
            </a:p>
          </p:txBody>
        </p:sp>
      </p:grpSp>
      <p:grpSp>
        <p:nvGrpSpPr>
          <p:cNvPr id="7" name="Group 35">
            <a:extLst>
              <a:ext uri="{FF2B5EF4-FFF2-40B4-BE49-F238E27FC236}">
                <a16:creationId xmlns:a16="http://schemas.microsoft.com/office/drawing/2014/main" id="{B5A15705-87A8-554E-8948-3DD3E77F527F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1408113"/>
            <a:ext cx="5341938" cy="4816475"/>
            <a:chOff x="2015" y="816"/>
            <a:chExt cx="3365" cy="3034"/>
          </a:xfrm>
        </p:grpSpPr>
        <p:grpSp>
          <p:nvGrpSpPr>
            <p:cNvPr id="74760" name="Group 36">
              <a:extLst>
                <a:ext uri="{FF2B5EF4-FFF2-40B4-BE49-F238E27FC236}">
                  <a16:creationId xmlns:a16="http://schemas.microsoft.com/office/drawing/2014/main" id="{D946D18C-533E-BB40-92D4-6D333E6380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5" y="1882"/>
              <a:ext cx="869" cy="1968"/>
              <a:chOff x="780" y="1402"/>
              <a:chExt cx="869" cy="1968"/>
            </a:xfrm>
          </p:grpSpPr>
          <p:sp>
            <p:nvSpPr>
              <p:cNvPr id="74847" name="Freeform 37">
                <a:extLst>
                  <a:ext uri="{FF2B5EF4-FFF2-40B4-BE49-F238E27FC236}">
                    <a16:creationId xmlns:a16="http://schemas.microsoft.com/office/drawing/2014/main" id="{91B22A2B-916E-8F4B-A1DF-B2AA272DB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48" name="Group 38">
                <a:extLst>
                  <a:ext uri="{FF2B5EF4-FFF2-40B4-BE49-F238E27FC236}">
                    <a16:creationId xmlns:a16="http://schemas.microsoft.com/office/drawing/2014/main" id="{62486E91-9B0F-CA47-8F8F-33B31FF61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71" name="Rectangle 39">
                  <a:extLst>
                    <a:ext uri="{FF2B5EF4-FFF2-40B4-BE49-F238E27FC236}">
                      <a16:creationId xmlns:a16="http://schemas.microsoft.com/office/drawing/2014/main" id="{1900F5E9-5392-F147-978D-148E0CCDC0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72" name="Freeform 40">
                  <a:extLst>
                    <a:ext uri="{FF2B5EF4-FFF2-40B4-BE49-F238E27FC236}">
                      <a16:creationId xmlns:a16="http://schemas.microsoft.com/office/drawing/2014/main" id="{D5DA8388-0D6F-B649-83C8-9FBC2F46CC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3" name="Line 41">
                  <a:extLst>
                    <a:ext uri="{FF2B5EF4-FFF2-40B4-BE49-F238E27FC236}">
                      <a16:creationId xmlns:a16="http://schemas.microsoft.com/office/drawing/2014/main" id="{A854B3D6-1070-AE40-BB1C-31B48B623A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49" name="Group 42">
                <a:extLst>
                  <a:ext uri="{FF2B5EF4-FFF2-40B4-BE49-F238E27FC236}">
                    <a16:creationId xmlns:a16="http://schemas.microsoft.com/office/drawing/2014/main" id="{A31B36DE-76A8-204B-A3D2-B94C700721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68" name="Rectangle 43">
                  <a:extLst>
                    <a:ext uri="{FF2B5EF4-FFF2-40B4-BE49-F238E27FC236}">
                      <a16:creationId xmlns:a16="http://schemas.microsoft.com/office/drawing/2014/main" id="{46295252-2D55-8D40-9903-3AA91A6FB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9" name="Freeform 44">
                  <a:extLst>
                    <a:ext uri="{FF2B5EF4-FFF2-40B4-BE49-F238E27FC236}">
                      <a16:creationId xmlns:a16="http://schemas.microsoft.com/office/drawing/2014/main" id="{BB0252C8-346A-F64F-9AE8-94C78F683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0" name="Line 45">
                  <a:extLst>
                    <a:ext uri="{FF2B5EF4-FFF2-40B4-BE49-F238E27FC236}">
                      <a16:creationId xmlns:a16="http://schemas.microsoft.com/office/drawing/2014/main" id="{373951D1-BCB6-C24A-8D04-FD2D24357F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50" name="Group 46">
                <a:extLst>
                  <a:ext uri="{FF2B5EF4-FFF2-40B4-BE49-F238E27FC236}">
                    <a16:creationId xmlns:a16="http://schemas.microsoft.com/office/drawing/2014/main" id="{B8CA4ABC-60CC-F642-904D-82422246CE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65" name="Rectangle 47">
                  <a:extLst>
                    <a:ext uri="{FF2B5EF4-FFF2-40B4-BE49-F238E27FC236}">
                      <a16:creationId xmlns:a16="http://schemas.microsoft.com/office/drawing/2014/main" id="{F356D892-FADC-434A-B4F6-1B1AAD7FE6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6" name="Freeform 48">
                  <a:extLst>
                    <a:ext uri="{FF2B5EF4-FFF2-40B4-BE49-F238E27FC236}">
                      <a16:creationId xmlns:a16="http://schemas.microsoft.com/office/drawing/2014/main" id="{8230FD62-6E7E-A647-AB75-83BEE3D2E9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67" name="Line 49">
                  <a:extLst>
                    <a:ext uri="{FF2B5EF4-FFF2-40B4-BE49-F238E27FC236}">
                      <a16:creationId xmlns:a16="http://schemas.microsoft.com/office/drawing/2014/main" id="{E9A0363E-0BF7-B74B-AFEE-CB766B9AE7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51" name="Text Box 50">
                <a:extLst>
                  <a:ext uri="{FF2B5EF4-FFF2-40B4-BE49-F238E27FC236}">
                    <a16:creationId xmlns:a16="http://schemas.microsoft.com/office/drawing/2014/main" id="{502CAB3F-8452-A543-80A8-7B7648FC2F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74852" name="Text Box 51">
                <a:extLst>
                  <a:ext uri="{FF2B5EF4-FFF2-40B4-BE49-F238E27FC236}">
                    <a16:creationId xmlns:a16="http://schemas.microsoft.com/office/drawing/2014/main" id="{852A4419-1C23-204C-B132-8315576DAA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C[8]</a:t>
                </a:r>
              </a:p>
            </p:txBody>
          </p:sp>
          <p:sp>
            <p:nvSpPr>
              <p:cNvPr id="74853" name="Text Box 52">
                <a:extLst>
                  <a:ext uri="{FF2B5EF4-FFF2-40B4-BE49-F238E27FC236}">
                    <a16:creationId xmlns:a16="http://schemas.microsoft.com/office/drawing/2014/main" id="{B4018164-4476-E746-A009-40B44512D2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54" name="Line 53">
                <a:extLst>
                  <a:ext uri="{FF2B5EF4-FFF2-40B4-BE49-F238E27FC236}">
                    <a16:creationId xmlns:a16="http://schemas.microsoft.com/office/drawing/2014/main" id="{8D51AE15-40D5-5E46-BEC4-6A4071CAA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5" name="Line 54">
                <a:extLst>
                  <a:ext uri="{FF2B5EF4-FFF2-40B4-BE49-F238E27FC236}">
                    <a16:creationId xmlns:a16="http://schemas.microsoft.com/office/drawing/2014/main" id="{1F83372E-D2D0-964E-9F95-130F655D4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6" name="Line 55">
                <a:extLst>
                  <a:ext uri="{FF2B5EF4-FFF2-40B4-BE49-F238E27FC236}">
                    <a16:creationId xmlns:a16="http://schemas.microsoft.com/office/drawing/2014/main" id="{E58F5DCB-4462-6D47-8FD6-F7A1D0469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7" name="Text Box 56">
                <a:extLst>
                  <a:ext uri="{FF2B5EF4-FFF2-40B4-BE49-F238E27FC236}">
                    <a16:creationId xmlns:a16="http://schemas.microsoft.com/office/drawing/2014/main" id="{32656B49-188B-C54B-AFBB-3B4E409096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A[12]</a:t>
                </a:r>
              </a:p>
            </p:txBody>
          </p:sp>
          <p:sp>
            <p:nvSpPr>
              <p:cNvPr id="74858" name="Text Box 57">
                <a:extLst>
                  <a:ext uri="{FF2B5EF4-FFF2-40B4-BE49-F238E27FC236}">
                    <a16:creationId xmlns:a16="http://schemas.microsoft.com/office/drawing/2014/main" id="{18104E93-AEA4-9241-A565-449CA152F8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B[12]</a:t>
                </a:r>
              </a:p>
            </p:txBody>
          </p:sp>
          <p:sp>
            <p:nvSpPr>
              <p:cNvPr id="74859" name="Text Box 58">
                <a:extLst>
                  <a:ext uri="{FF2B5EF4-FFF2-40B4-BE49-F238E27FC236}">
                    <a16:creationId xmlns:a16="http://schemas.microsoft.com/office/drawing/2014/main" id="{AC04FD90-C682-B846-8669-0F75599D28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A[16]</a:t>
                </a:r>
              </a:p>
            </p:txBody>
          </p:sp>
          <p:sp>
            <p:nvSpPr>
              <p:cNvPr id="74860" name="Text Box 59">
                <a:extLst>
                  <a:ext uri="{FF2B5EF4-FFF2-40B4-BE49-F238E27FC236}">
                    <a16:creationId xmlns:a16="http://schemas.microsoft.com/office/drawing/2014/main" id="{81E36E6B-ADEE-A345-9A3E-17B6DF3FF3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B[16]</a:t>
                </a:r>
              </a:p>
            </p:txBody>
          </p:sp>
          <p:sp>
            <p:nvSpPr>
              <p:cNvPr id="74861" name="Text Box 60">
                <a:extLst>
                  <a:ext uri="{FF2B5EF4-FFF2-40B4-BE49-F238E27FC236}">
                    <a16:creationId xmlns:a16="http://schemas.microsoft.com/office/drawing/2014/main" id="{0C12FBFA-E9F4-3D4C-B203-FC5C14D45A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A[20]</a:t>
                </a:r>
              </a:p>
            </p:txBody>
          </p:sp>
          <p:sp>
            <p:nvSpPr>
              <p:cNvPr id="74862" name="Text Box 61">
                <a:extLst>
                  <a:ext uri="{FF2B5EF4-FFF2-40B4-BE49-F238E27FC236}">
                    <a16:creationId xmlns:a16="http://schemas.microsoft.com/office/drawing/2014/main" id="{A17AE39B-04CC-DA4B-A204-AC43E03749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B[20]</a:t>
                </a:r>
              </a:p>
            </p:txBody>
          </p:sp>
          <p:sp>
            <p:nvSpPr>
              <p:cNvPr id="74863" name="Text Box 62">
                <a:extLst>
                  <a:ext uri="{FF2B5EF4-FFF2-40B4-BE49-F238E27FC236}">
                    <a16:creationId xmlns:a16="http://schemas.microsoft.com/office/drawing/2014/main" id="{C0B7D492-65B9-E04C-8982-CF464DA424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A[24]</a:t>
                </a:r>
              </a:p>
            </p:txBody>
          </p:sp>
          <p:sp>
            <p:nvSpPr>
              <p:cNvPr id="74864" name="Text Box 63">
                <a:extLst>
                  <a:ext uri="{FF2B5EF4-FFF2-40B4-BE49-F238E27FC236}">
                    <a16:creationId xmlns:a16="http://schemas.microsoft.com/office/drawing/2014/main" id="{2295B267-95F2-9B4F-89BC-3151F93F14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B[24]</a:t>
                </a:r>
              </a:p>
            </p:txBody>
          </p:sp>
        </p:grpSp>
        <p:grpSp>
          <p:nvGrpSpPr>
            <p:cNvPr id="74761" name="Group 64">
              <a:extLst>
                <a:ext uri="{FF2B5EF4-FFF2-40B4-BE49-F238E27FC236}">
                  <a16:creationId xmlns:a16="http://schemas.microsoft.com/office/drawing/2014/main" id="{819DC128-2E67-C548-9E6C-943EE4258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9" y="1882"/>
              <a:ext cx="869" cy="1968"/>
              <a:chOff x="780" y="1402"/>
              <a:chExt cx="869" cy="1968"/>
            </a:xfrm>
          </p:grpSpPr>
          <p:sp>
            <p:nvSpPr>
              <p:cNvPr id="74820" name="Freeform 65">
                <a:extLst>
                  <a:ext uri="{FF2B5EF4-FFF2-40B4-BE49-F238E27FC236}">
                    <a16:creationId xmlns:a16="http://schemas.microsoft.com/office/drawing/2014/main" id="{A5633978-0B5B-864F-9E90-DA54BFCD4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21" name="Group 66">
                <a:extLst>
                  <a:ext uri="{FF2B5EF4-FFF2-40B4-BE49-F238E27FC236}">
                    <a16:creationId xmlns:a16="http://schemas.microsoft.com/office/drawing/2014/main" id="{6E321B49-C2A7-1241-8AF1-77D1EECC3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44" name="Rectangle 67">
                  <a:extLst>
                    <a:ext uri="{FF2B5EF4-FFF2-40B4-BE49-F238E27FC236}">
                      <a16:creationId xmlns:a16="http://schemas.microsoft.com/office/drawing/2014/main" id="{D39E5477-73AE-D849-BA63-0F6EF80D2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5" name="Freeform 68">
                  <a:extLst>
                    <a:ext uri="{FF2B5EF4-FFF2-40B4-BE49-F238E27FC236}">
                      <a16:creationId xmlns:a16="http://schemas.microsoft.com/office/drawing/2014/main" id="{970DA98B-31EC-3444-B1B4-961A6ED0D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6" name="Line 69">
                  <a:extLst>
                    <a:ext uri="{FF2B5EF4-FFF2-40B4-BE49-F238E27FC236}">
                      <a16:creationId xmlns:a16="http://schemas.microsoft.com/office/drawing/2014/main" id="{F6349728-840E-A341-B7D1-2A4CB88B31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2" name="Group 70">
                <a:extLst>
                  <a:ext uri="{FF2B5EF4-FFF2-40B4-BE49-F238E27FC236}">
                    <a16:creationId xmlns:a16="http://schemas.microsoft.com/office/drawing/2014/main" id="{6CB8B7E5-1025-9244-B8F3-A5E796D736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41" name="Rectangle 71">
                  <a:extLst>
                    <a:ext uri="{FF2B5EF4-FFF2-40B4-BE49-F238E27FC236}">
                      <a16:creationId xmlns:a16="http://schemas.microsoft.com/office/drawing/2014/main" id="{D5953BFB-3499-8346-96F4-3D2972A7C1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2" name="Freeform 72">
                  <a:extLst>
                    <a:ext uri="{FF2B5EF4-FFF2-40B4-BE49-F238E27FC236}">
                      <a16:creationId xmlns:a16="http://schemas.microsoft.com/office/drawing/2014/main" id="{BA120321-652E-2C42-9506-D7EB4676E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3" name="Line 73">
                  <a:extLst>
                    <a:ext uri="{FF2B5EF4-FFF2-40B4-BE49-F238E27FC236}">
                      <a16:creationId xmlns:a16="http://schemas.microsoft.com/office/drawing/2014/main" id="{E701E328-44A2-1045-B7E9-F866E553CB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3" name="Group 74">
                <a:extLst>
                  <a:ext uri="{FF2B5EF4-FFF2-40B4-BE49-F238E27FC236}">
                    <a16:creationId xmlns:a16="http://schemas.microsoft.com/office/drawing/2014/main" id="{23F9771E-CA3C-AA4B-AD92-723D8D9C50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38" name="Rectangle 75">
                  <a:extLst>
                    <a:ext uri="{FF2B5EF4-FFF2-40B4-BE49-F238E27FC236}">
                      <a16:creationId xmlns:a16="http://schemas.microsoft.com/office/drawing/2014/main" id="{E024342C-29D6-1543-95D9-1FF79A2A18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39" name="Freeform 76">
                  <a:extLst>
                    <a:ext uri="{FF2B5EF4-FFF2-40B4-BE49-F238E27FC236}">
                      <a16:creationId xmlns:a16="http://schemas.microsoft.com/office/drawing/2014/main" id="{A9D66E4F-9482-AD4B-BCBC-80AABDD348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0" name="Line 77">
                  <a:extLst>
                    <a:ext uri="{FF2B5EF4-FFF2-40B4-BE49-F238E27FC236}">
                      <a16:creationId xmlns:a16="http://schemas.microsoft.com/office/drawing/2014/main" id="{637F7D9D-BE07-F744-9288-3FFE070BED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24" name="Text Box 78">
                <a:extLst>
                  <a:ext uri="{FF2B5EF4-FFF2-40B4-BE49-F238E27FC236}">
                    <a16:creationId xmlns:a16="http://schemas.microsoft.com/office/drawing/2014/main" id="{AAC9A3D1-EA65-5843-B4E3-F90A14C17D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74825" name="Text Box 79">
                <a:extLst>
                  <a:ext uri="{FF2B5EF4-FFF2-40B4-BE49-F238E27FC236}">
                    <a16:creationId xmlns:a16="http://schemas.microsoft.com/office/drawing/2014/main" id="{EAEAAE9C-6D40-B443-ABF4-B216D5D62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C[9]</a:t>
                </a:r>
              </a:p>
            </p:txBody>
          </p:sp>
          <p:sp>
            <p:nvSpPr>
              <p:cNvPr id="74826" name="Text Box 80">
                <a:extLst>
                  <a:ext uri="{FF2B5EF4-FFF2-40B4-BE49-F238E27FC236}">
                    <a16:creationId xmlns:a16="http://schemas.microsoft.com/office/drawing/2014/main" id="{FFB54CF2-36FE-6E46-AC1C-659AB5DA4E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27" name="Line 81">
                <a:extLst>
                  <a:ext uri="{FF2B5EF4-FFF2-40B4-BE49-F238E27FC236}">
                    <a16:creationId xmlns:a16="http://schemas.microsoft.com/office/drawing/2014/main" id="{A67E2FC2-31FF-C946-A43C-36D8C9D53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8" name="Line 82">
                <a:extLst>
                  <a:ext uri="{FF2B5EF4-FFF2-40B4-BE49-F238E27FC236}">
                    <a16:creationId xmlns:a16="http://schemas.microsoft.com/office/drawing/2014/main" id="{CC85917B-DD22-224E-ADFA-E882C9F9F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9" name="Line 83">
                <a:extLst>
                  <a:ext uri="{FF2B5EF4-FFF2-40B4-BE49-F238E27FC236}">
                    <a16:creationId xmlns:a16="http://schemas.microsoft.com/office/drawing/2014/main" id="{37B8DEE5-2F1D-C849-8814-CD0C037A5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30" name="Text Box 84">
                <a:extLst>
                  <a:ext uri="{FF2B5EF4-FFF2-40B4-BE49-F238E27FC236}">
                    <a16:creationId xmlns:a16="http://schemas.microsoft.com/office/drawing/2014/main" id="{434F0FB1-E9D5-2E40-9FC2-A6078B7501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A[13]</a:t>
                </a:r>
              </a:p>
            </p:txBody>
          </p:sp>
          <p:sp>
            <p:nvSpPr>
              <p:cNvPr id="74831" name="Text Box 85">
                <a:extLst>
                  <a:ext uri="{FF2B5EF4-FFF2-40B4-BE49-F238E27FC236}">
                    <a16:creationId xmlns:a16="http://schemas.microsoft.com/office/drawing/2014/main" id="{D1875F39-7AD9-B849-828B-737185DA36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B[13]</a:t>
                </a:r>
              </a:p>
            </p:txBody>
          </p:sp>
          <p:sp>
            <p:nvSpPr>
              <p:cNvPr id="74832" name="Text Box 86">
                <a:extLst>
                  <a:ext uri="{FF2B5EF4-FFF2-40B4-BE49-F238E27FC236}">
                    <a16:creationId xmlns:a16="http://schemas.microsoft.com/office/drawing/2014/main" id="{3C6C657A-FC35-3A4C-88BA-7F824F8A39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A[17]</a:t>
                </a:r>
              </a:p>
            </p:txBody>
          </p:sp>
          <p:sp>
            <p:nvSpPr>
              <p:cNvPr id="74833" name="Text Box 87">
                <a:extLst>
                  <a:ext uri="{FF2B5EF4-FFF2-40B4-BE49-F238E27FC236}">
                    <a16:creationId xmlns:a16="http://schemas.microsoft.com/office/drawing/2014/main" id="{386EF3C4-C47F-6D4E-8DBD-C372D023F2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B[17]</a:t>
                </a:r>
              </a:p>
            </p:txBody>
          </p:sp>
          <p:sp>
            <p:nvSpPr>
              <p:cNvPr id="74834" name="Text Box 88">
                <a:extLst>
                  <a:ext uri="{FF2B5EF4-FFF2-40B4-BE49-F238E27FC236}">
                    <a16:creationId xmlns:a16="http://schemas.microsoft.com/office/drawing/2014/main" id="{89158DD7-E693-3944-B308-7D92B14B92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A[21]</a:t>
                </a:r>
              </a:p>
            </p:txBody>
          </p:sp>
          <p:sp>
            <p:nvSpPr>
              <p:cNvPr id="74835" name="Text Box 89">
                <a:extLst>
                  <a:ext uri="{FF2B5EF4-FFF2-40B4-BE49-F238E27FC236}">
                    <a16:creationId xmlns:a16="http://schemas.microsoft.com/office/drawing/2014/main" id="{5C32EF01-149D-A14F-8EBF-7A60788D41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B[21]</a:t>
                </a:r>
              </a:p>
            </p:txBody>
          </p:sp>
          <p:sp>
            <p:nvSpPr>
              <p:cNvPr id="74836" name="Text Box 90">
                <a:extLst>
                  <a:ext uri="{FF2B5EF4-FFF2-40B4-BE49-F238E27FC236}">
                    <a16:creationId xmlns:a16="http://schemas.microsoft.com/office/drawing/2014/main" id="{144E010F-6F93-CE49-B7B6-F0531266A9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A[25]</a:t>
                </a:r>
              </a:p>
            </p:txBody>
          </p:sp>
          <p:sp>
            <p:nvSpPr>
              <p:cNvPr id="74837" name="Text Box 91">
                <a:extLst>
                  <a:ext uri="{FF2B5EF4-FFF2-40B4-BE49-F238E27FC236}">
                    <a16:creationId xmlns:a16="http://schemas.microsoft.com/office/drawing/2014/main" id="{E45BA666-89D7-364C-8E75-A48910AD76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B[25]</a:t>
                </a:r>
              </a:p>
            </p:txBody>
          </p:sp>
        </p:grpSp>
        <p:grpSp>
          <p:nvGrpSpPr>
            <p:cNvPr id="74762" name="Group 92">
              <a:extLst>
                <a:ext uri="{FF2B5EF4-FFF2-40B4-BE49-F238E27FC236}">
                  <a16:creationId xmlns:a16="http://schemas.microsoft.com/office/drawing/2014/main" id="{9CD0065F-AF18-CD49-AADE-3D3AFAABD2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5" y="1882"/>
              <a:ext cx="869" cy="1968"/>
              <a:chOff x="780" y="1402"/>
              <a:chExt cx="869" cy="1968"/>
            </a:xfrm>
          </p:grpSpPr>
          <p:sp>
            <p:nvSpPr>
              <p:cNvPr id="74793" name="Freeform 93">
                <a:extLst>
                  <a:ext uri="{FF2B5EF4-FFF2-40B4-BE49-F238E27FC236}">
                    <a16:creationId xmlns:a16="http://schemas.microsoft.com/office/drawing/2014/main" id="{CD9D4390-E3C8-8A49-9AF8-3AF15E11A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94" name="Group 94">
                <a:extLst>
                  <a:ext uri="{FF2B5EF4-FFF2-40B4-BE49-F238E27FC236}">
                    <a16:creationId xmlns:a16="http://schemas.microsoft.com/office/drawing/2014/main" id="{ECB6919E-6FBC-3C41-816A-4D311377F8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17" name="Rectangle 95">
                  <a:extLst>
                    <a:ext uri="{FF2B5EF4-FFF2-40B4-BE49-F238E27FC236}">
                      <a16:creationId xmlns:a16="http://schemas.microsoft.com/office/drawing/2014/main" id="{5C025DB8-CFC0-7F4B-852C-C1AE92C8E3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8" name="Freeform 96">
                  <a:extLst>
                    <a:ext uri="{FF2B5EF4-FFF2-40B4-BE49-F238E27FC236}">
                      <a16:creationId xmlns:a16="http://schemas.microsoft.com/office/drawing/2014/main" id="{9BF298A6-29C3-604E-8DE2-5EC9C6AB6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9" name="Line 97">
                  <a:extLst>
                    <a:ext uri="{FF2B5EF4-FFF2-40B4-BE49-F238E27FC236}">
                      <a16:creationId xmlns:a16="http://schemas.microsoft.com/office/drawing/2014/main" id="{616AEAF9-471C-2C49-9310-C6796A4AAD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5" name="Group 98">
                <a:extLst>
                  <a:ext uri="{FF2B5EF4-FFF2-40B4-BE49-F238E27FC236}">
                    <a16:creationId xmlns:a16="http://schemas.microsoft.com/office/drawing/2014/main" id="{B98890CF-09B4-CC4B-9705-5CEB588BA8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14" name="Rectangle 99">
                  <a:extLst>
                    <a:ext uri="{FF2B5EF4-FFF2-40B4-BE49-F238E27FC236}">
                      <a16:creationId xmlns:a16="http://schemas.microsoft.com/office/drawing/2014/main" id="{26E67A31-7223-F647-9406-0B99243C7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5" name="Freeform 100">
                  <a:extLst>
                    <a:ext uri="{FF2B5EF4-FFF2-40B4-BE49-F238E27FC236}">
                      <a16:creationId xmlns:a16="http://schemas.microsoft.com/office/drawing/2014/main" id="{F8DB6709-9CFA-5545-8099-738811E52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6" name="Line 101">
                  <a:extLst>
                    <a:ext uri="{FF2B5EF4-FFF2-40B4-BE49-F238E27FC236}">
                      <a16:creationId xmlns:a16="http://schemas.microsoft.com/office/drawing/2014/main" id="{63AE26F4-6061-A443-B123-782B93D558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6" name="Group 102">
                <a:extLst>
                  <a:ext uri="{FF2B5EF4-FFF2-40B4-BE49-F238E27FC236}">
                    <a16:creationId xmlns:a16="http://schemas.microsoft.com/office/drawing/2014/main" id="{A15367B9-B422-9C42-BAB8-C214DAFE89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11" name="Rectangle 103">
                  <a:extLst>
                    <a:ext uri="{FF2B5EF4-FFF2-40B4-BE49-F238E27FC236}">
                      <a16:creationId xmlns:a16="http://schemas.microsoft.com/office/drawing/2014/main" id="{981FE147-BFB8-8F44-B565-7213DDCB3C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2" name="Freeform 104">
                  <a:extLst>
                    <a:ext uri="{FF2B5EF4-FFF2-40B4-BE49-F238E27FC236}">
                      <a16:creationId xmlns:a16="http://schemas.microsoft.com/office/drawing/2014/main" id="{298088E1-18CB-5942-8947-AECEC6A1A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3" name="Line 105">
                  <a:extLst>
                    <a:ext uri="{FF2B5EF4-FFF2-40B4-BE49-F238E27FC236}">
                      <a16:creationId xmlns:a16="http://schemas.microsoft.com/office/drawing/2014/main" id="{76224A3D-340C-7B49-A4CF-E80C809C9C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97" name="Text Box 106">
                <a:extLst>
                  <a:ext uri="{FF2B5EF4-FFF2-40B4-BE49-F238E27FC236}">
                    <a16:creationId xmlns:a16="http://schemas.microsoft.com/office/drawing/2014/main" id="{9F780738-7423-E74C-B639-90F494C58D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C[6]</a:t>
                </a:r>
              </a:p>
            </p:txBody>
          </p:sp>
          <p:sp>
            <p:nvSpPr>
              <p:cNvPr id="74798" name="Text Box 107">
                <a:extLst>
                  <a:ext uri="{FF2B5EF4-FFF2-40B4-BE49-F238E27FC236}">
                    <a16:creationId xmlns:a16="http://schemas.microsoft.com/office/drawing/2014/main" id="{89CD457C-32E1-CF48-A466-A74AA96253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C[10]</a:t>
                </a:r>
              </a:p>
            </p:txBody>
          </p:sp>
          <p:sp>
            <p:nvSpPr>
              <p:cNvPr id="74799" name="Text Box 108">
                <a:extLst>
                  <a:ext uri="{FF2B5EF4-FFF2-40B4-BE49-F238E27FC236}">
                    <a16:creationId xmlns:a16="http://schemas.microsoft.com/office/drawing/2014/main" id="{D229B5D3-88E8-2744-A59F-F12CA7B03D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00" name="Line 109">
                <a:extLst>
                  <a:ext uri="{FF2B5EF4-FFF2-40B4-BE49-F238E27FC236}">
                    <a16:creationId xmlns:a16="http://schemas.microsoft.com/office/drawing/2014/main" id="{935BDBB9-795F-BD48-ABB2-756147DC0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1" name="Line 110">
                <a:extLst>
                  <a:ext uri="{FF2B5EF4-FFF2-40B4-BE49-F238E27FC236}">
                    <a16:creationId xmlns:a16="http://schemas.microsoft.com/office/drawing/2014/main" id="{997DB30B-990E-3442-BBDE-69E03BB67E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2" name="Line 111">
                <a:extLst>
                  <a:ext uri="{FF2B5EF4-FFF2-40B4-BE49-F238E27FC236}">
                    <a16:creationId xmlns:a16="http://schemas.microsoft.com/office/drawing/2014/main" id="{CFFD94A8-59F5-5548-8B6E-226E571B9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3" name="Text Box 112">
                <a:extLst>
                  <a:ext uri="{FF2B5EF4-FFF2-40B4-BE49-F238E27FC236}">
                    <a16:creationId xmlns:a16="http://schemas.microsoft.com/office/drawing/2014/main" id="{D6B716EE-4E2B-B94F-9E71-935D93F928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A[14]</a:t>
                </a:r>
              </a:p>
            </p:txBody>
          </p:sp>
          <p:sp>
            <p:nvSpPr>
              <p:cNvPr id="74804" name="Text Box 113">
                <a:extLst>
                  <a:ext uri="{FF2B5EF4-FFF2-40B4-BE49-F238E27FC236}">
                    <a16:creationId xmlns:a16="http://schemas.microsoft.com/office/drawing/2014/main" id="{7DFD8E5F-3F2C-ED48-9138-EBDF0465FE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B[14]</a:t>
                </a:r>
              </a:p>
            </p:txBody>
          </p:sp>
          <p:sp>
            <p:nvSpPr>
              <p:cNvPr id="74805" name="Text Box 114">
                <a:extLst>
                  <a:ext uri="{FF2B5EF4-FFF2-40B4-BE49-F238E27FC236}">
                    <a16:creationId xmlns:a16="http://schemas.microsoft.com/office/drawing/2014/main" id="{25697BD5-4B57-634C-8636-4FA0A6C8E5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A[18]</a:t>
                </a:r>
              </a:p>
            </p:txBody>
          </p:sp>
          <p:sp>
            <p:nvSpPr>
              <p:cNvPr id="74806" name="Text Box 115">
                <a:extLst>
                  <a:ext uri="{FF2B5EF4-FFF2-40B4-BE49-F238E27FC236}">
                    <a16:creationId xmlns:a16="http://schemas.microsoft.com/office/drawing/2014/main" id="{25EF80A4-1D44-CC45-8B61-CFC3ACC5C4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B[18]</a:t>
                </a:r>
              </a:p>
            </p:txBody>
          </p:sp>
          <p:sp>
            <p:nvSpPr>
              <p:cNvPr id="74807" name="Text Box 116">
                <a:extLst>
                  <a:ext uri="{FF2B5EF4-FFF2-40B4-BE49-F238E27FC236}">
                    <a16:creationId xmlns:a16="http://schemas.microsoft.com/office/drawing/2014/main" id="{43C86522-ADA5-914F-B366-04D656D4B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A[22]</a:t>
                </a:r>
              </a:p>
            </p:txBody>
          </p:sp>
          <p:sp>
            <p:nvSpPr>
              <p:cNvPr id="74808" name="Text Box 117">
                <a:extLst>
                  <a:ext uri="{FF2B5EF4-FFF2-40B4-BE49-F238E27FC236}">
                    <a16:creationId xmlns:a16="http://schemas.microsoft.com/office/drawing/2014/main" id="{8262C81C-2D16-194C-8ECA-A1EE60D25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B[22]</a:t>
                </a:r>
              </a:p>
            </p:txBody>
          </p:sp>
          <p:sp>
            <p:nvSpPr>
              <p:cNvPr id="74809" name="Text Box 118">
                <a:extLst>
                  <a:ext uri="{FF2B5EF4-FFF2-40B4-BE49-F238E27FC236}">
                    <a16:creationId xmlns:a16="http://schemas.microsoft.com/office/drawing/2014/main" id="{CD37BA4E-D173-A94C-AF37-F736819BAD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A[26]</a:t>
                </a:r>
              </a:p>
            </p:txBody>
          </p:sp>
          <p:sp>
            <p:nvSpPr>
              <p:cNvPr id="74810" name="Text Box 119">
                <a:extLst>
                  <a:ext uri="{FF2B5EF4-FFF2-40B4-BE49-F238E27FC236}">
                    <a16:creationId xmlns:a16="http://schemas.microsoft.com/office/drawing/2014/main" id="{86E09385-87EB-3044-96A8-230FD3B054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B[26]</a:t>
                </a:r>
              </a:p>
            </p:txBody>
          </p:sp>
        </p:grpSp>
        <p:grpSp>
          <p:nvGrpSpPr>
            <p:cNvPr id="74763" name="Group 120">
              <a:extLst>
                <a:ext uri="{FF2B5EF4-FFF2-40B4-BE49-F238E27FC236}">
                  <a16:creationId xmlns:a16="http://schemas.microsoft.com/office/drawing/2014/main" id="{0FADC0DC-AC2A-024C-ABDB-763C39639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1" y="1882"/>
              <a:ext cx="869" cy="1968"/>
              <a:chOff x="780" y="1402"/>
              <a:chExt cx="869" cy="1968"/>
            </a:xfrm>
          </p:grpSpPr>
          <p:sp>
            <p:nvSpPr>
              <p:cNvPr id="74766" name="Freeform 121">
                <a:extLst>
                  <a:ext uri="{FF2B5EF4-FFF2-40B4-BE49-F238E27FC236}">
                    <a16:creationId xmlns:a16="http://schemas.microsoft.com/office/drawing/2014/main" id="{0CA54AEA-B081-3648-9C0B-55BDCFEE7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67" name="Group 122">
                <a:extLst>
                  <a:ext uri="{FF2B5EF4-FFF2-40B4-BE49-F238E27FC236}">
                    <a16:creationId xmlns:a16="http://schemas.microsoft.com/office/drawing/2014/main" id="{CA193154-C906-E840-B86E-AA9E91FFD8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790" name="Rectangle 123">
                  <a:extLst>
                    <a:ext uri="{FF2B5EF4-FFF2-40B4-BE49-F238E27FC236}">
                      <a16:creationId xmlns:a16="http://schemas.microsoft.com/office/drawing/2014/main" id="{F1126EBA-09FB-D241-BD68-C5B47B16BC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91" name="Freeform 124">
                  <a:extLst>
                    <a:ext uri="{FF2B5EF4-FFF2-40B4-BE49-F238E27FC236}">
                      <a16:creationId xmlns:a16="http://schemas.microsoft.com/office/drawing/2014/main" id="{F4FA5337-CD99-A84C-9D79-400A2C362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92" name="Line 125">
                  <a:extLst>
                    <a:ext uri="{FF2B5EF4-FFF2-40B4-BE49-F238E27FC236}">
                      <a16:creationId xmlns:a16="http://schemas.microsoft.com/office/drawing/2014/main" id="{8039D187-1569-3844-A4E5-8C25C9F0C3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8" name="Group 126">
                <a:extLst>
                  <a:ext uri="{FF2B5EF4-FFF2-40B4-BE49-F238E27FC236}">
                    <a16:creationId xmlns:a16="http://schemas.microsoft.com/office/drawing/2014/main" id="{54D6A3A5-8E21-A84E-A573-4CD899FDEB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787" name="Rectangle 127">
                  <a:extLst>
                    <a:ext uri="{FF2B5EF4-FFF2-40B4-BE49-F238E27FC236}">
                      <a16:creationId xmlns:a16="http://schemas.microsoft.com/office/drawing/2014/main" id="{396C6CCD-1455-B44D-9494-832847253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8" name="Freeform 128">
                  <a:extLst>
                    <a:ext uri="{FF2B5EF4-FFF2-40B4-BE49-F238E27FC236}">
                      <a16:creationId xmlns:a16="http://schemas.microsoft.com/office/drawing/2014/main" id="{168EF07D-00D2-864C-8E1D-3847E991D3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9" name="Line 129">
                  <a:extLst>
                    <a:ext uri="{FF2B5EF4-FFF2-40B4-BE49-F238E27FC236}">
                      <a16:creationId xmlns:a16="http://schemas.microsoft.com/office/drawing/2014/main" id="{7CD0A548-6657-B54C-B422-20FEE4DF2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9" name="Group 130">
                <a:extLst>
                  <a:ext uri="{FF2B5EF4-FFF2-40B4-BE49-F238E27FC236}">
                    <a16:creationId xmlns:a16="http://schemas.microsoft.com/office/drawing/2014/main" id="{702A8FE0-7081-E74B-8041-9980B93894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784" name="Rectangle 131">
                  <a:extLst>
                    <a:ext uri="{FF2B5EF4-FFF2-40B4-BE49-F238E27FC236}">
                      <a16:creationId xmlns:a16="http://schemas.microsoft.com/office/drawing/2014/main" id="{0BD6015D-3DAD-2741-9656-0970CB6377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5" name="Freeform 132">
                  <a:extLst>
                    <a:ext uri="{FF2B5EF4-FFF2-40B4-BE49-F238E27FC236}">
                      <a16:creationId xmlns:a16="http://schemas.microsoft.com/office/drawing/2014/main" id="{E165FB31-37CB-E74E-B820-CD6152BE9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6" name="Line 133">
                  <a:extLst>
                    <a:ext uri="{FF2B5EF4-FFF2-40B4-BE49-F238E27FC236}">
                      <a16:creationId xmlns:a16="http://schemas.microsoft.com/office/drawing/2014/main" id="{42A7067F-829F-3340-B1F4-C348F6132E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70" name="Text Box 134">
                <a:extLst>
                  <a:ext uri="{FF2B5EF4-FFF2-40B4-BE49-F238E27FC236}">
                    <a16:creationId xmlns:a16="http://schemas.microsoft.com/office/drawing/2014/main" id="{F203CC43-A2C7-1A4E-B8BD-419C9D3439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C[7]</a:t>
                </a:r>
              </a:p>
            </p:txBody>
          </p:sp>
          <p:sp>
            <p:nvSpPr>
              <p:cNvPr id="74771" name="Text Box 135">
                <a:extLst>
                  <a:ext uri="{FF2B5EF4-FFF2-40B4-BE49-F238E27FC236}">
                    <a16:creationId xmlns:a16="http://schemas.microsoft.com/office/drawing/2014/main" id="{B0B63A1F-31C3-BE42-926B-26D9E7F2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C[11]</a:t>
                </a:r>
              </a:p>
            </p:txBody>
          </p:sp>
          <p:sp>
            <p:nvSpPr>
              <p:cNvPr id="74772" name="Text Box 136">
                <a:extLst>
                  <a:ext uri="{FF2B5EF4-FFF2-40B4-BE49-F238E27FC236}">
                    <a16:creationId xmlns:a16="http://schemas.microsoft.com/office/drawing/2014/main" id="{C1E1B2E1-C716-6E47-8CA5-5261E91CA2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C[3]</a:t>
                </a:r>
              </a:p>
            </p:txBody>
          </p:sp>
          <p:sp>
            <p:nvSpPr>
              <p:cNvPr id="74773" name="Line 137">
                <a:extLst>
                  <a:ext uri="{FF2B5EF4-FFF2-40B4-BE49-F238E27FC236}">
                    <a16:creationId xmlns:a16="http://schemas.microsoft.com/office/drawing/2014/main" id="{F3A96E7D-F645-0F43-BA2A-11FCC84CB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4" name="Line 138">
                <a:extLst>
                  <a:ext uri="{FF2B5EF4-FFF2-40B4-BE49-F238E27FC236}">
                    <a16:creationId xmlns:a16="http://schemas.microsoft.com/office/drawing/2014/main" id="{2D3B8E5B-AEFD-7A4F-BAD7-10907866F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5" name="Line 139">
                <a:extLst>
                  <a:ext uri="{FF2B5EF4-FFF2-40B4-BE49-F238E27FC236}">
                    <a16:creationId xmlns:a16="http://schemas.microsoft.com/office/drawing/2014/main" id="{4E670A8F-10E5-9E40-8949-A8F4170ABD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6" name="Text Box 140">
                <a:extLst>
                  <a:ext uri="{FF2B5EF4-FFF2-40B4-BE49-F238E27FC236}">
                    <a16:creationId xmlns:a16="http://schemas.microsoft.com/office/drawing/2014/main" id="{B91C90B0-E0B5-BE42-8A78-89DA51CB59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A[15]</a:t>
                </a:r>
              </a:p>
            </p:txBody>
          </p:sp>
          <p:sp>
            <p:nvSpPr>
              <p:cNvPr id="74777" name="Text Box 141">
                <a:extLst>
                  <a:ext uri="{FF2B5EF4-FFF2-40B4-BE49-F238E27FC236}">
                    <a16:creationId xmlns:a16="http://schemas.microsoft.com/office/drawing/2014/main" id="{49638BA1-6867-3F4F-9CDB-5F8CA8FC40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B[15]</a:t>
                </a:r>
              </a:p>
            </p:txBody>
          </p:sp>
          <p:sp>
            <p:nvSpPr>
              <p:cNvPr id="74778" name="Text Box 142">
                <a:extLst>
                  <a:ext uri="{FF2B5EF4-FFF2-40B4-BE49-F238E27FC236}">
                    <a16:creationId xmlns:a16="http://schemas.microsoft.com/office/drawing/2014/main" id="{B782ABDE-8ACD-9C4E-8D75-1FA8A0CB01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A[19]</a:t>
                </a:r>
              </a:p>
            </p:txBody>
          </p:sp>
          <p:sp>
            <p:nvSpPr>
              <p:cNvPr id="74779" name="Text Box 143">
                <a:extLst>
                  <a:ext uri="{FF2B5EF4-FFF2-40B4-BE49-F238E27FC236}">
                    <a16:creationId xmlns:a16="http://schemas.microsoft.com/office/drawing/2014/main" id="{33D7E6F3-81F3-BD44-AE39-26FB4CDB0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B[19]</a:t>
                </a:r>
              </a:p>
            </p:txBody>
          </p:sp>
          <p:sp>
            <p:nvSpPr>
              <p:cNvPr id="74780" name="Text Box 144">
                <a:extLst>
                  <a:ext uri="{FF2B5EF4-FFF2-40B4-BE49-F238E27FC236}">
                    <a16:creationId xmlns:a16="http://schemas.microsoft.com/office/drawing/2014/main" id="{9359D5BC-7CA9-9E4B-A987-49FBC0A2F1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A[23]</a:t>
                </a:r>
              </a:p>
            </p:txBody>
          </p:sp>
          <p:sp>
            <p:nvSpPr>
              <p:cNvPr id="74781" name="Text Box 145">
                <a:extLst>
                  <a:ext uri="{FF2B5EF4-FFF2-40B4-BE49-F238E27FC236}">
                    <a16:creationId xmlns:a16="http://schemas.microsoft.com/office/drawing/2014/main" id="{9CBC8D70-82A0-E147-8422-4F356D80E4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B[23]</a:t>
                </a:r>
              </a:p>
            </p:txBody>
          </p:sp>
          <p:sp>
            <p:nvSpPr>
              <p:cNvPr id="74782" name="Text Box 146">
                <a:extLst>
                  <a:ext uri="{FF2B5EF4-FFF2-40B4-BE49-F238E27FC236}">
                    <a16:creationId xmlns:a16="http://schemas.microsoft.com/office/drawing/2014/main" id="{7565C0B8-EE95-E54F-BB75-9A80C1EA19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A[27]</a:t>
                </a:r>
              </a:p>
            </p:txBody>
          </p:sp>
          <p:sp>
            <p:nvSpPr>
              <p:cNvPr id="74783" name="Text Box 147">
                <a:extLst>
                  <a:ext uri="{FF2B5EF4-FFF2-40B4-BE49-F238E27FC236}">
                    <a16:creationId xmlns:a16="http://schemas.microsoft.com/office/drawing/2014/main" id="{F3C6EA35-7061-674E-A438-594BF9FB9B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B[27]</a:t>
                </a:r>
              </a:p>
            </p:txBody>
          </p:sp>
        </p:grpSp>
        <p:sp>
          <p:nvSpPr>
            <p:cNvPr id="74764" name="Line 148">
              <a:extLst>
                <a:ext uri="{FF2B5EF4-FFF2-40B4-BE49-F238E27FC236}">
                  <a16:creationId xmlns:a16="http://schemas.microsoft.com/office/drawing/2014/main" id="{59EB3045-70FC-3744-8FB2-3F0CF0C7A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816"/>
              <a:ext cx="912" cy="10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765" name="Oval 149">
              <a:extLst>
                <a:ext uri="{FF2B5EF4-FFF2-40B4-BE49-F238E27FC236}">
                  <a16:creationId xmlns:a16="http://schemas.microsoft.com/office/drawing/2014/main" id="{1B963468-1ACE-BE43-9EDC-CA7FCD01AF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307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four pipelined functional units</a:t>
              </a:r>
            </a:p>
          </p:txBody>
        </p:sp>
      </p:grpSp>
      <p:sp>
        <p:nvSpPr>
          <p:cNvPr id="74759" name="TextBox 151">
            <a:extLst>
              <a:ext uri="{FF2B5EF4-FFF2-40B4-BE49-F238E27FC236}">
                <a16:creationId xmlns:a16="http://schemas.microsoft.com/office/drawing/2014/main" id="{C8B3D8C5-C922-4B4B-85C9-0B703FB0C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cxnSp>
        <p:nvCxnSpPr>
          <p:cNvPr id="153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-544258" y="44346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899" y="55229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cxnSp>
        <p:nvCxnSpPr>
          <p:cNvPr id="155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2212" y="6369050"/>
            <a:ext cx="21002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6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61849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157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55180" y="6369050"/>
            <a:ext cx="2274095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48643" y="4439444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5527675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966131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6" grpId="0"/>
      <p:bldP spid="15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>
            <a:extLst>
              <a:ext uri="{FF2B5EF4-FFF2-40B4-BE49-F238E27FC236}">
                <a16:creationId xmlns:a16="http://schemas.microsoft.com/office/drawing/2014/main" id="{955F818D-3EE0-3745-934A-322BEAB9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Unit Structure</a:t>
            </a:r>
          </a:p>
        </p:txBody>
      </p:sp>
      <p:sp>
        <p:nvSpPr>
          <p:cNvPr id="75779" name="Slide Number Placeholder 3">
            <a:extLst>
              <a:ext uri="{FF2B5EF4-FFF2-40B4-BE49-F238E27FC236}">
                <a16:creationId xmlns:a16="http://schemas.microsoft.com/office/drawing/2014/main" id="{C646B4B2-E643-6447-B989-691E4A7318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66C247A-A435-2E4E-A640-94E113B3C6C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5780" name="Freeform 3">
            <a:extLst>
              <a:ext uri="{FF2B5EF4-FFF2-40B4-BE49-F238E27FC236}">
                <a16:creationId xmlns:a16="http://schemas.microsoft.com/office/drawing/2014/main" id="{39F09217-9F5B-4B44-BCD6-0F8E05962599}"/>
              </a:ext>
            </a:extLst>
          </p:cNvPr>
          <p:cNvSpPr>
            <a:spLocks/>
          </p:cNvSpPr>
          <p:nvPr/>
        </p:nvSpPr>
        <p:spPr bwMode="auto">
          <a:xfrm>
            <a:off x="147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1" name="Group 4">
            <a:extLst>
              <a:ext uri="{FF2B5EF4-FFF2-40B4-BE49-F238E27FC236}">
                <a16:creationId xmlns:a16="http://schemas.microsoft.com/office/drawing/2014/main" id="{6B2908A1-EF09-7540-836C-7F8410E0EF1E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5029200"/>
            <a:ext cx="993775" cy="76200"/>
            <a:chOff x="1536" y="2256"/>
            <a:chExt cx="626" cy="48"/>
          </a:xfrm>
        </p:grpSpPr>
        <p:sp>
          <p:nvSpPr>
            <p:cNvPr id="75933" name="Rectangle 5">
              <a:extLst>
                <a:ext uri="{FF2B5EF4-FFF2-40B4-BE49-F238E27FC236}">
                  <a16:creationId xmlns:a16="http://schemas.microsoft.com/office/drawing/2014/main" id="{4EDD80FF-AC52-3C4E-970A-021594C62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4" name="Freeform 6">
              <a:extLst>
                <a:ext uri="{FF2B5EF4-FFF2-40B4-BE49-F238E27FC236}">
                  <a16:creationId xmlns:a16="http://schemas.microsoft.com/office/drawing/2014/main" id="{025CB863-1706-8641-8990-BDE17621A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5" name="Line 7">
              <a:extLst>
                <a:ext uri="{FF2B5EF4-FFF2-40B4-BE49-F238E27FC236}">
                  <a16:creationId xmlns:a16="http://schemas.microsoft.com/office/drawing/2014/main" id="{DA6918E8-AC20-C142-9227-9B4B350826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2" name="Group 8">
            <a:extLst>
              <a:ext uri="{FF2B5EF4-FFF2-40B4-BE49-F238E27FC236}">
                <a16:creationId xmlns:a16="http://schemas.microsoft.com/office/drawing/2014/main" id="{FBABA0AA-AD20-6A45-9645-A96C4B1F7CE0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267200"/>
            <a:ext cx="993775" cy="76200"/>
            <a:chOff x="1536" y="2256"/>
            <a:chExt cx="626" cy="48"/>
          </a:xfrm>
        </p:grpSpPr>
        <p:sp>
          <p:nvSpPr>
            <p:cNvPr id="75930" name="Rectangle 9">
              <a:extLst>
                <a:ext uri="{FF2B5EF4-FFF2-40B4-BE49-F238E27FC236}">
                  <a16:creationId xmlns:a16="http://schemas.microsoft.com/office/drawing/2014/main" id="{9C3EA418-AEDD-FE4F-9DA9-604DBDD35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1" name="Freeform 10">
              <a:extLst>
                <a:ext uri="{FF2B5EF4-FFF2-40B4-BE49-F238E27FC236}">
                  <a16:creationId xmlns:a16="http://schemas.microsoft.com/office/drawing/2014/main" id="{D754F320-B5B3-FB40-8081-A06F16907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2" name="Line 11">
              <a:extLst>
                <a:ext uri="{FF2B5EF4-FFF2-40B4-BE49-F238E27FC236}">
                  <a16:creationId xmlns:a16="http://schemas.microsoft.com/office/drawing/2014/main" id="{377BACAF-2411-774D-B923-5018880B5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3" name="Group 12">
            <a:extLst>
              <a:ext uri="{FF2B5EF4-FFF2-40B4-BE49-F238E27FC236}">
                <a16:creationId xmlns:a16="http://schemas.microsoft.com/office/drawing/2014/main" id="{E9F8F420-C2A9-D543-BF64-5B797FC080BD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648200"/>
            <a:ext cx="993775" cy="76200"/>
            <a:chOff x="1536" y="2256"/>
            <a:chExt cx="626" cy="48"/>
          </a:xfrm>
        </p:grpSpPr>
        <p:sp>
          <p:nvSpPr>
            <p:cNvPr id="75927" name="Rectangle 13">
              <a:extLst>
                <a:ext uri="{FF2B5EF4-FFF2-40B4-BE49-F238E27FC236}">
                  <a16:creationId xmlns:a16="http://schemas.microsoft.com/office/drawing/2014/main" id="{142A23D2-85B7-7E49-812E-D4FD1EAB2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8" name="Freeform 14">
              <a:extLst>
                <a:ext uri="{FF2B5EF4-FFF2-40B4-BE49-F238E27FC236}">
                  <a16:creationId xmlns:a16="http://schemas.microsoft.com/office/drawing/2014/main" id="{20F988AD-DC00-CF4B-9759-EE42449C1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9" name="Line 15">
              <a:extLst>
                <a:ext uri="{FF2B5EF4-FFF2-40B4-BE49-F238E27FC236}">
                  <a16:creationId xmlns:a16="http://schemas.microsoft.com/office/drawing/2014/main" id="{50D93F3E-39E6-D245-8441-F9F20F690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84" name="Line 16">
            <a:extLst>
              <a:ext uri="{FF2B5EF4-FFF2-40B4-BE49-F238E27FC236}">
                <a16:creationId xmlns:a16="http://schemas.microsoft.com/office/drawing/2014/main" id="{947BD302-30E9-BD4E-B640-3A5E0EEE3A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5" name="Line 17">
            <a:extLst>
              <a:ext uri="{FF2B5EF4-FFF2-40B4-BE49-F238E27FC236}">
                <a16:creationId xmlns:a16="http://schemas.microsoft.com/office/drawing/2014/main" id="{328DFBB1-B117-7549-A912-CCCC83D0B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6" name="Freeform 18">
            <a:extLst>
              <a:ext uri="{FF2B5EF4-FFF2-40B4-BE49-F238E27FC236}">
                <a16:creationId xmlns:a16="http://schemas.microsoft.com/office/drawing/2014/main" id="{6D8D66B1-5B2E-7A41-9127-91C9DB2EFCBA}"/>
              </a:ext>
            </a:extLst>
          </p:cNvPr>
          <p:cNvSpPr>
            <a:spLocks/>
          </p:cNvSpPr>
          <p:nvPr/>
        </p:nvSpPr>
        <p:spPr bwMode="auto">
          <a:xfrm flipV="1">
            <a:off x="147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7" name="Group 19">
            <a:extLst>
              <a:ext uri="{FF2B5EF4-FFF2-40B4-BE49-F238E27FC236}">
                <a16:creationId xmlns:a16="http://schemas.microsoft.com/office/drawing/2014/main" id="{FB6A6CF4-7CFE-8541-9203-5EAAF4A91E0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600200"/>
            <a:ext cx="993775" cy="76200"/>
            <a:chOff x="1536" y="2256"/>
            <a:chExt cx="626" cy="48"/>
          </a:xfrm>
        </p:grpSpPr>
        <p:sp>
          <p:nvSpPr>
            <p:cNvPr id="75924" name="Rectangle 20">
              <a:extLst>
                <a:ext uri="{FF2B5EF4-FFF2-40B4-BE49-F238E27FC236}">
                  <a16:creationId xmlns:a16="http://schemas.microsoft.com/office/drawing/2014/main" id="{891E965E-4868-0240-83F0-210DE170E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5" name="Freeform 21">
              <a:extLst>
                <a:ext uri="{FF2B5EF4-FFF2-40B4-BE49-F238E27FC236}">
                  <a16:creationId xmlns:a16="http://schemas.microsoft.com/office/drawing/2014/main" id="{08287E08-3291-574E-95C2-DE5D7FD44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6" name="Line 22">
              <a:extLst>
                <a:ext uri="{FF2B5EF4-FFF2-40B4-BE49-F238E27FC236}">
                  <a16:creationId xmlns:a16="http://schemas.microsoft.com/office/drawing/2014/main" id="{24838300-BC72-E647-BF62-5B1317E85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8" name="Group 23">
            <a:extLst>
              <a:ext uri="{FF2B5EF4-FFF2-40B4-BE49-F238E27FC236}">
                <a16:creationId xmlns:a16="http://schemas.microsoft.com/office/drawing/2014/main" id="{238B3C43-6DBF-174E-809F-E9285953181E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2362200"/>
            <a:ext cx="993775" cy="76200"/>
            <a:chOff x="1536" y="2256"/>
            <a:chExt cx="626" cy="48"/>
          </a:xfrm>
        </p:grpSpPr>
        <p:sp>
          <p:nvSpPr>
            <p:cNvPr id="75921" name="Rectangle 24">
              <a:extLst>
                <a:ext uri="{FF2B5EF4-FFF2-40B4-BE49-F238E27FC236}">
                  <a16:creationId xmlns:a16="http://schemas.microsoft.com/office/drawing/2014/main" id="{A45FE426-B18B-CE41-997A-D22AD340C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2" name="Freeform 25">
              <a:extLst>
                <a:ext uri="{FF2B5EF4-FFF2-40B4-BE49-F238E27FC236}">
                  <a16:creationId xmlns:a16="http://schemas.microsoft.com/office/drawing/2014/main" id="{7F721361-9847-9D45-8F97-190E536B1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3" name="Line 26">
              <a:extLst>
                <a:ext uri="{FF2B5EF4-FFF2-40B4-BE49-F238E27FC236}">
                  <a16:creationId xmlns:a16="http://schemas.microsoft.com/office/drawing/2014/main" id="{4E827986-6257-2748-B264-2CD2AD4497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9" name="Group 27">
            <a:extLst>
              <a:ext uri="{FF2B5EF4-FFF2-40B4-BE49-F238E27FC236}">
                <a16:creationId xmlns:a16="http://schemas.microsoft.com/office/drawing/2014/main" id="{E2560DED-9494-4046-8D5C-FF7288223A2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981200"/>
            <a:ext cx="993775" cy="76200"/>
            <a:chOff x="1536" y="2256"/>
            <a:chExt cx="626" cy="48"/>
          </a:xfrm>
        </p:grpSpPr>
        <p:sp>
          <p:nvSpPr>
            <p:cNvPr id="75918" name="Rectangle 28">
              <a:extLst>
                <a:ext uri="{FF2B5EF4-FFF2-40B4-BE49-F238E27FC236}">
                  <a16:creationId xmlns:a16="http://schemas.microsoft.com/office/drawing/2014/main" id="{CEF49058-EF73-AE4E-BA4D-3015554C6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9" name="Freeform 29">
              <a:extLst>
                <a:ext uri="{FF2B5EF4-FFF2-40B4-BE49-F238E27FC236}">
                  <a16:creationId xmlns:a16="http://schemas.microsoft.com/office/drawing/2014/main" id="{EF7CA7A0-E4EE-EE43-9873-D8FF43D43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0" name="Line 30">
              <a:extLst>
                <a:ext uri="{FF2B5EF4-FFF2-40B4-BE49-F238E27FC236}">
                  <a16:creationId xmlns:a16="http://schemas.microsoft.com/office/drawing/2014/main" id="{94B20C63-914B-3548-8D39-5A394BBC41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90" name="Line 31">
            <a:extLst>
              <a:ext uri="{FF2B5EF4-FFF2-40B4-BE49-F238E27FC236}">
                <a16:creationId xmlns:a16="http://schemas.microsoft.com/office/drawing/2014/main" id="{CAE5AC2E-8EB4-B445-9E93-6A4A4284D9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3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1" name="Line 32">
            <a:extLst>
              <a:ext uri="{FF2B5EF4-FFF2-40B4-BE49-F238E27FC236}">
                <a16:creationId xmlns:a16="http://schemas.microsoft.com/office/drawing/2014/main" id="{D15B90DF-CE14-6C4E-9BD1-46B831E091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3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2" name="Rectangle 33">
            <a:extLst>
              <a:ext uri="{FF2B5EF4-FFF2-40B4-BE49-F238E27FC236}">
                <a16:creationId xmlns:a16="http://schemas.microsoft.com/office/drawing/2014/main" id="{00211394-FD41-804F-8A7D-C07447AC9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793" name="Freeform 34">
            <a:extLst>
              <a:ext uri="{FF2B5EF4-FFF2-40B4-BE49-F238E27FC236}">
                <a16:creationId xmlns:a16="http://schemas.microsoft.com/office/drawing/2014/main" id="{94A6960C-009F-DD4C-BC50-6E6311B6370C}"/>
              </a:ext>
            </a:extLst>
          </p:cNvPr>
          <p:cNvSpPr>
            <a:spLocks/>
          </p:cNvSpPr>
          <p:nvPr/>
        </p:nvSpPr>
        <p:spPr bwMode="auto">
          <a:xfrm>
            <a:off x="193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4" name="Freeform 35">
            <a:extLst>
              <a:ext uri="{FF2B5EF4-FFF2-40B4-BE49-F238E27FC236}">
                <a16:creationId xmlns:a16="http://schemas.microsoft.com/office/drawing/2014/main" id="{512995BD-046D-4C47-985B-ACC069679061}"/>
              </a:ext>
            </a:extLst>
          </p:cNvPr>
          <p:cNvSpPr>
            <a:spLocks/>
          </p:cNvSpPr>
          <p:nvPr/>
        </p:nvSpPr>
        <p:spPr bwMode="auto">
          <a:xfrm flipV="1">
            <a:off x="193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5" name="Line 36">
            <a:extLst>
              <a:ext uri="{FF2B5EF4-FFF2-40B4-BE49-F238E27FC236}">
                <a16:creationId xmlns:a16="http://schemas.microsoft.com/office/drawing/2014/main" id="{F5D8BBA6-48DD-404D-A67D-D05C88DAAC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4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6" name="Line 37">
            <a:extLst>
              <a:ext uri="{FF2B5EF4-FFF2-40B4-BE49-F238E27FC236}">
                <a16:creationId xmlns:a16="http://schemas.microsoft.com/office/drawing/2014/main" id="{1D0EB089-2066-6F49-9A33-6147037DCF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7" name="Freeform 38">
            <a:extLst>
              <a:ext uri="{FF2B5EF4-FFF2-40B4-BE49-F238E27FC236}">
                <a16:creationId xmlns:a16="http://schemas.microsoft.com/office/drawing/2014/main" id="{E1E62437-B6E5-7B49-8662-20B57114ECFB}"/>
              </a:ext>
            </a:extLst>
          </p:cNvPr>
          <p:cNvSpPr>
            <a:spLocks/>
          </p:cNvSpPr>
          <p:nvPr/>
        </p:nvSpPr>
        <p:spPr bwMode="auto">
          <a:xfrm>
            <a:off x="338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98" name="Group 39">
            <a:extLst>
              <a:ext uri="{FF2B5EF4-FFF2-40B4-BE49-F238E27FC236}">
                <a16:creationId xmlns:a16="http://schemas.microsoft.com/office/drawing/2014/main" id="{17574294-2A9B-1548-8D7B-D7721F03E9EA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5029200"/>
            <a:ext cx="993775" cy="76200"/>
            <a:chOff x="1536" y="2256"/>
            <a:chExt cx="626" cy="48"/>
          </a:xfrm>
        </p:grpSpPr>
        <p:sp>
          <p:nvSpPr>
            <p:cNvPr id="75915" name="Rectangle 40">
              <a:extLst>
                <a:ext uri="{FF2B5EF4-FFF2-40B4-BE49-F238E27FC236}">
                  <a16:creationId xmlns:a16="http://schemas.microsoft.com/office/drawing/2014/main" id="{CE9E2FE9-679C-8D43-A956-23F0100CA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6" name="Freeform 41">
              <a:extLst>
                <a:ext uri="{FF2B5EF4-FFF2-40B4-BE49-F238E27FC236}">
                  <a16:creationId xmlns:a16="http://schemas.microsoft.com/office/drawing/2014/main" id="{FFB00240-40C9-8D47-9595-BB3578F2B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7" name="Line 42">
              <a:extLst>
                <a:ext uri="{FF2B5EF4-FFF2-40B4-BE49-F238E27FC236}">
                  <a16:creationId xmlns:a16="http://schemas.microsoft.com/office/drawing/2014/main" id="{EA0967DB-3E3D-8C42-BB92-B28DDDEC61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99" name="Group 43">
            <a:extLst>
              <a:ext uri="{FF2B5EF4-FFF2-40B4-BE49-F238E27FC236}">
                <a16:creationId xmlns:a16="http://schemas.microsoft.com/office/drawing/2014/main" id="{35125635-1DE9-F74E-B074-60929D2FD4F7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267200"/>
            <a:ext cx="993775" cy="76200"/>
            <a:chOff x="1536" y="2256"/>
            <a:chExt cx="626" cy="48"/>
          </a:xfrm>
        </p:grpSpPr>
        <p:sp>
          <p:nvSpPr>
            <p:cNvPr id="75912" name="Rectangle 44">
              <a:extLst>
                <a:ext uri="{FF2B5EF4-FFF2-40B4-BE49-F238E27FC236}">
                  <a16:creationId xmlns:a16="http://schemas.microsoft.com/office/drawing/2014/main" id="{B25F5F00-E340-1A43-A38C-20B37D174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3" name="Freeform 45">
              <a:extLst>
                <a:ext uri="{FF2B5EF4-FFF2-40B4-BE49-F238E27FC236}">
                  <a16:creationId xmlns:a16="http://schemas.microsoft.com/office/drawing/2014/main" id="{C1835112-A041-8349-9062-6ABF63294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4" name="Line 46">
              <a:extLst>
                <a:ext uri="{FF2B5EF4-FFF2-40B4-BE49-F238E27FC236}">
                  <a16:creationId xmlns:a16="http://schemas.microsoft.com/office/drawing/2014/main" id="{C0166D5F-E3D3-FB4E-B088-F5889C32BE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0" name="Group 47">
            <a:extLst>
              <a:ext uri="{FF2B5EF4-FFF2-40B4-BE49-F238E27FC236}">
                <a16:creationId xmlns:a16="http://schemas.microsoft.com/office/drawing/2014/main" id="{8649834D-8ECF-604C-9E73-A331AC05A9BC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648200"/>
            <a:ext cx="993775" cy="76200"/>
            <a:chOff x="1536" y="2256"/>
            <a:chExt cx="626" cy="48"/>
          </a:xfrm>
        </p:grpSpPr>
        <p:sp>
          <p:nvSpPr>
            <p:cNvPr id="75909" name="Rectangle 48">
              <a:extLst>
                <a:ext uri="{FF2B5EF4-FFF2-40B4-BE49-F238E27FC236}">
                  <a16:creationId xmlns:a16="http://schemas.microsoft.com/office/drawing/2014/main" id="{16EDADAE-7D26-034A-B503-A6638759F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0" name="Freeform 49">
              <a:extLst>
                <a:ext uri="{FF2B5EF4-FFF2-40B4-BE49-F238E27FC236}">
                  <a16:creationId xmlns:a16="http://schemas.microsoft.com/office/drawing/2014/main" id="{B107728B-1F8F-0D4D-8366-DC5506F4F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1" name="Line 50">
              <a:extLst>
                <a:ext uri="{FF2B5EF4-FFF2-40B4-BE49-F238E27FC236}">
                  <a16:creationId xmlns:a16="http://schemas.microsoft.com/office/drawing/2014/main" id="{465C64FF-98C1-774F-AFC6-C2B7B5404B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1" name="Line 51">
            <a:extLst>
              <a:ext uri="{FF2B5EF4-FFF2-40B4-BE49-F238E27FC236}">
                <a16:creationId xmlns:a16="http://schemas.microsoft.com/office/drawing/2014/main" id="{0FC40F05-4D46-B347-8028-AB182F30FF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2" name="Line 52">
            <a:extLst>
              <a:ext uri="{FF2B5EF4-FFF2-40B4-BE49-F238E27FC236}">
                <a16:creationId xmlns:a16="http://schemas.microsoft.com/office/drawing/2014/main" id="{3969CEB8-FA48-AA43-83FB-340227D16D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3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3" name="Freeform 53">
            <a:extLst>
              <a:ext uri="{FF2B5EF4-FFF2-40B4-BE49-F238E27FC236}">
                <a16:creationId xmlns:a16="http://schemas.microsoft.com/office/drawing/2014/main" id="{5AFB3F99-3614-0F46-AC38-84BF4D0477F8}"/>
              </a:ext>
            </a:extLst>
          </p:cNvPr>
          <p:cNvSpPr>
            <a:spLocks/>
          </p:cNvSpPr>
          <p:nvPr/>
        </p:nvSpPr>
        <p:spPr bwMode="auto">
          <a:xfrm flipV="1">
            <a:off x="338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04" name="Group 54">
            <a:extLst>
              <a:ext uri="{FF2B5EF4-FFF2-40B4-BE49-F238E27FC236}">
                <a16:creationId xmlns:a16="http://schemas.microsoft.com/office/drawing/2014/main" id="{854E614D-BEAD-1D49-89AF-B3F2664EB08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600200"/>
            <a:ext cx="993775" cy="76200"/>
            <a:chOff x="1536" y="2256"/>
            <a:chExt cx="626" cy="48"/>
          </a:xfrm>
        </p:grpSpPr>
        <p:sp>
          <p:nvSpPr>
            <p:cNvPr id="75906" name="Rectangle 55">
              <a:extLst>
                <a:ext uri="{FF2B5EF4-FFF2-40B4-BE49-F238E27FC236}">
                  <a16:creationId xmlns:a16="http://schemas.microsoft.com/office/drawing/2014/main" id="{EF7AE0EF-6CAF-0149-883A-0DD2E8951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7" name="Freeform 56">
              <a:extLst>
                <a:ext uri="{FF2B5EF4-FFF2-40B4-BE49-F238E27FC236}">
                  <a16:creationId xmlns:a16="http://schemas.microsoft.com/office/drawing/2014/main" id="{5C2B94BC-C1F9-EF47-95F2-A09B7BDA8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8" name="Line 57">
              <a:extLst>
                <a:ext uri="{FF2B5EF4-FFF2-40B4-BE49-F238E27FC236}">
                  <a16:creationId xmlns:a16="http://schemas.microsoft.com/office/drawing/2014/main" id="{443D02DC-6A4B-5B45-B5D1-83D06C3B1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5" name="Group 58">
            <a:extLst>
              <a:ext uri="{FF2B5EF4-FFF2-40B4-BE49-F238E27FC236}">
                <a16:creationId xmlns:a16="http://schemas.microsoft.com/office/drawing/2014/main" id="{99309B4D-AAAD-C74E-AE36-9F5D73EC00C3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2362200"/>
            <a:ext cx="993775" cy="76200"/>
            <a:chOff x="1536" y="2256"/>
            <a:chExt cx="626" cy="48"/>
          </a:xfrm>
        </p:grpSpPr>
        <p:sp>
          <p:nvSpPr>
            <p:cNvPr id="75903" name="Rectangle 59">
              <a:extLst>
                <a:ext uri="{FF2B5EF4-FFF2-40B4-BE49-F238E27FC236}">
                  <a16:creationId xmlns:a16="http://schemas.microsoft.com/office/drawing/2014/main" id="{B8C3EBD8-CDE4-AB4E-B709-AA49EEFC5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4" name="Freeform 60">
              <a:extLst>
                <a:ext uri="{FF2B5EF4-FFF2-40B4-BE49-F238E27FC236}">
                  <a16:creationId xmlns:a16="http://schemas.microsoft.com/office/drawing/2014/main" id="{737E1797-C11F-D548-AE64-FE369C4B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5" name="Line 61">
              <a:extLst>
                <a:ext uri="{FF2B5EF4-FFF2-40B4-BE49-F238E27FC236}">
                  <a16:creationId xmlns:a16="http://schemas.microsoft.com/office/drawing/2014/main" id="{9228D279-F03F-1643-9E5F-44C427311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6" name="Group 62">
            <a:extLst>
              <a:ext uri="{FF2B5EF4-FFF2-40B4-BE49-F238E27FC236}">
                <a16:creationId xmlns:a16="http://schemas.microsoft.com/office/drawing/2014/main" id="{160E2A11-1D69-6747-94C8-82D135FD7A7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981200"/>
            <a:ext cx="993775" cy="76200"/>
            <a:chOff x="1536" y="2256"/>
            <a:chExt cx="626" cy="48"/>
          </a:xfrm>
        </p:grpSpPr>
        <p:sp>
          <p:nvSpPr>
            <p:cNvPr id="75900" name="Rectangle 63">
              <a:extLst>
                <a:ext uri="{FF2B5EF4-FFF2-40B4-BE49-F238E27FC236}">
                  <a16:creationId xmlns:a16="http://schemas.microsoft.com/office/drawing/2014/main" id="{69C0018B-10FF-7547-A52A-3B543B68F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1" name="Freeform 64">
              <a:extLst>
                <a:ext uri="{FF2B5EF4-FFF2-40B4-BE49-F238E27FC236}">
                  <a16:creationId xmlns:a16="http://schemas.microsoft.com/office/drawing/2014/main" id="{477D70F8-1BB1-6A48-A0C1-E19BCCBA5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2" name="Line 65">
              <a:extLst>
                <a:ext uri="{FF2B5EF4-FFF2-40B4-BE49-F238E27FC236}">
                  <a16:creationId xmlns:a16="http://schemas.microsoft.com/office/drawing/2014/main" id="{3DC3A6B5-A189-AC41-A538-5C748AF5E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7" name="Line 66">
            <a:extLst>
              <a:ext uri="{FF2B5EF4-FFF2-40B4-BE49-F238E27FC236}">
                <a16:creationId xmlns:a16="http://schemas.microsoft.com/office/drawing/2014/main" id="{26FEF09F-8029-B748-B592-D858C86ACB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8" name="Line 67">
            <a:extLst>
              <a:ext uri="{FF2B5EF4-FFF2-40B4-BE49-F238E27FC236}">
                <a16:creationId xmlns:a16="http://schemas.microsoft.com/office/drawing/2014/main" id="{94104AE9-3C62-E542-A4A9-D43FBB94FD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3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9" name="Rectangle 68">
            <a:extLst>
              <a:ext uri="{FF2B5EF4-FFF2-40B4-BE49-F238E27FC236}">
                <a16:creationId xmlns:a16="http://schemas.microsoft.com/office/drawing/2014/main" id="{0203EFF1-5E52-6F40-BE57-D2A9D1D17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10" name="Freeform 69">
            <a:extLst>
              <a:ext uri="{FF2B5EF4-FFF2-40B4-BE49-F238E27FC236}">
                <a16:creationId xmlns:a16="http://schemas.microsoft.com/office/drawing/2014/main" id="{F6F1C8AC-D744-3B47-9ED3-96CCA07AD3B7}"/>
              </a:ext>
            </a:extLst>
          </p:cNvPr>
          <p:cNvSpPr>
            <a:spLocks/>
          </p:cNvSpPr>
          <p:nvPr/>
        </p:nvSpPr>
        <p:spPr bwMode="auto">
          <a:xfrm>
            <a:off x="384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1" name="Freeform 70">
            <a:extLst>
              <a:ext uri="{FF2B5EF4-FFF2-40B4-BE49-F238E27FC236}">
                <a16:creationId xmlns:a16="http://schemas.microsoft.com/office/drawing/2014/main" id="{559AC6FD-445A-9544-9D20-646D6EDC0634}"/>
              </a:ext>
            </a:extLst>
          </p:cNvPr>
          <p:cNvSpPr>
            <a:spLocks/>
          </p:cNvSpPr>
          <p:nvPr/>
        </p:nvSpPr>
        <p:spPr bwMode="auto">
          <a:xfrm flipV="1">
            <a:off x="384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2" name="Line 71">
            <a:extLst>
              <a:ext uri="{FF2B5EF4-FFF2-40B4-BE49-F238E27FC236}">
                <a16:creationId xmlns:a16="http://schemas.microsoft.com/office/drawing/2014/main" id="{A8FEF539-7E68-C94F-8B0A-32C6A94D8F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3" name="Line 72">
            <a:extLst>
              <a:ext uri="{FF2B5EF4-FFF2-40B4-BE49-F238E27FC236}">
                <a16:creationId xmlns:a16="http://schemas.microsoft.com/office/drawing/2014/main" id="{6B759CCB-24CD-D44F-B62F-69A993D3A79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4" name="Freeform 73">
            <a:extLst>
              <a:ext uri="{FF2B5EF4-FFF2-40B4-BE49-F238E27FC236}">
                <a16:creationId xmlns:a16="http://schemas.microsoft.com/office/drawing/2014/main" id="{A05C912A-645D-3B44-BACF-A8BCAC395C73}"/>
              </a:ext>
            </a:extLst>
          </p:cNvPr>
          <p:cNvSpPr>
            <a:spLocks/>
          </p:cNvSpPr>
          <p:nvPr/>
        </p:nvSpPr>
        <p:spPr bwMode="auto">
          <a:xfrm>
            <a:off x="528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15" name="Group 74">
            <a:extLst>
              <a:ext uri="{FF2B5EF4-FFF2-40B4-BE49-F238E27FC236}">
                <a16:creationId xmlns:a16="http://schemas.microsoft.com/office/drawing/2014/main" id="{08405EAD-BCC7-AC49-AAE9-27E59775E76C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5029200"/>
            <a:ext cx="993775" cy="76200"/>
            <a:chOff x="1536" y="2256"/>
            <a:chExt cx="626" cy="48"/>
          </a:xfrm>
        </p:grpSpPr>
        <p:sp>
          <p:nvSpPr>
            <p:cNvPr id="75897" name="Rectangle 75">
              <a:extLst>
                <a:ext uri="{FF2B5EF4-FFF2-40B4-BE49-F238E27FC236}">
                  <a16:creationId xmlns:a16="http://schemas.microsoft.com/office/drawing/2014/main" id="{3E5FFFCF-9846-0F45-8E72-8A13A33C7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8" name="Freeform 76">
              <a:extLst>
                <a:ext uri="{FF2B5EF4-FFF2-40B4-BE49-F238E27FC236}">
                  <a16:creationId xmlns:a16="http://schemas.microsoft.com/office/drawing/2014/main" id="{58A520CB-5E38-C342-AA14-69351DA0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9" name="Line 77">
              <a:extLst>
                <a:ext uri="{FF2B5EF4-FFF2-40B4-BE49-F238E27FC236}">
                  <a16:creationId xmlns:a16="http://schemas.microsoft.com/office/drawing/2014/main" id="{A4ED6BCF-CB4E-A04B-8201-8A6916777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6" name="Group 78">
            <a:extLst>
              <a:ext uri="{FF2B5EF4-FFF2-40B4-BE49-F238E27FC236}">
                <a16:creationId xmlns:a16="http://schemas.microsoft.com/office/drawing/2014/main" id="{5C14AB58-6BF0-9142-8BE8-943FCAF0EEF9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267200"/>
            <a:ext cx="993775" cy="76200"/>
            <a:chOff x="1536" y="2256"/>
            <a:chExt cx="626" cy="48"/>
          </a:xfrm>
        </p:grpSpPr>
        <p:sp>
          <p:nvSpPr>
            <p:cNvPr id="75894" name="Rectangle 79">
              <a:extLst>
                <a:ext uri="{FF2B5EF4-FFF2-40B4-BE49-F238E27FC236}">
                  <a16:creationId xmlns:a16="http://schemas.microsoft.com/office/drawing/2014/main" id="{2A2F0ACE-5730-8E4E-96F3-33D319DDC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5" name="Freeform 80">
              <a:extLst>
                <a:ext uri="{FF2B5EF4-FFF2-40B4-BE49-F238E27FC236}">
                  <a16:creationId xmlns:a16="http://schemas.microsoft.com/office/drawing/2014/main" id="{F06B4F1B-BE4E-AD41-9E4E-87DBEA046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6" name="Line 81">
              <a:extLst>
                <a:ext uri="{FF2B5EF4-FFF2-40B4-BE49-F238E27FC236}">
                  <a16:creationId xmlns:a16="http://schemas.microsoft.com/office/drawing/2014/main" id="{0D1D8D0E-07EE-A241-9076-093A722B0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7" name="Group 82">
            <a:extLst>
              <a:ext uri="{FF2B5EF4-FFF2-40B4-BE49-F238E27FC236}">
                <a16:creationId xmlns:a16="http://schemas.microsoft.com/office/drawing/2014/main" id="{1C7CEAA2-2161-5140-BC4B-F9E46ABB60CD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648200"/>
            <a:ext cx="993775" cy="76200"/>
            <a:chOff x="1536" y="2256"/>
            <a:chExt cx="626" cy="48"/>
          </a:xfrm>
        </p:grpSpPr>
        <p:sp>
          <p:nvSpPr>
            <p:cNvPr id="75891" name="Rectangle 83">
              <a:extLst>
                <a:ext uri="{FF2B5EF4-FFF2-40B4-BE49-F238E27FC236}">
                  <a16:creationId xmlns:a16="http://schemas.microsoft.com/office/drawing/2014/main" id="{D97EF03C-890F-A94C-A4ED-17CCDF373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2" name="Freeform 84">
              <a:extLst>
                <a:ext uri="{FF2B5EF4-FFF2-40B4-BE49-F238E27FC236}">
                  <a16:creationId xmlns:a16="http://schemas.microsoft.com/office/drawing/2014/main" id="{41047E5A-B7FE-FF41-B85C-258DC4390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3" name="Line 85">
              <a:extLst>
                <a:ext uri="{FF2B5EF4-FFF2-40B4-BE49-F238E27FC236}">
                  <a16:creationId xmlns:a16="http://schemas.microsoft.com/office/drawing/2014/main" id="{364D8983-3F58-D542-8969-3BB43A315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18" name="Line 86">
            <a:extLst>
              <a:ext uri="{FF2B5EF4-FFF2-40B4-BE49-F238E27FC236}">
                <a16:creationId xmlns:a16="http://schemas.microsoft.com/office/drawing/2014/main" id="{C8909D9C-3879-1147-A90B-1AF50C1419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9" name="Line 87">
            <a:extLst>
              <a:ext uri="{FF2B5EF4-FFF2-40B4-BE49-F238E27FC236}">
                <a16:creationId xmlns:a16="http://schemas.microsoft.com/office/drawing/2014/main" id="{16AC66FD-A1C3-0542-85AD-0DD3C57E8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0" name="Freeform 88">
            <a:extLst>
              <a:ext uri="{FF2B5EF4-FFF2-40B4-BE49-F238E27FC236}">
                <a16:creationId xmlns:a16="http://schemas.microsoft.com/office/drawing/2014/main" id="{4132A17C-B2BB-C041-988E-73A1A38A4996}"/>
              </a:ext>
            </a:extLst>
          </p:cNvPr>
          <p:cNvSpPr>
            <a:spLocks/>
          </p:cNvSpPr>
          <p:nvPr/>
        </p:nvSpPr>
        <p:spPr bwMode="auto">
          <a:xfrm flipV="1">
            <a:off x="528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21" name="Group 89">
            <a:extLst>
              <a:ext uri="{FF2B5EF4-FFF2-40B4-BE49-F238E27FC236}">
                <a16:creationId xmlns:a16="http://schemas.microsoft.com/office/drawing/2014/main" id="{2D07301B-E236-A24D-A69C-B856873916E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600200"/>
            <a:ext cx="993775" cy="76200"/>
            <a:chOff x="1536" y="2256"/>
            <a:chExt cx="626" cy="48"/>
          </a:xfrm>
        </p:grpSpPr>
        <p:sp>
          <p:nvSpPr>
            <p:cNvPr id="75888" name="Rectangle 90">
              <a:extLst>
                <a:ext uri="{FF2B5EF4-FFF2-40B4-BE49-F238E27FC236}">
                  <a16:creationId xmlns:a16="http://schemas.microsoft.com/office/drawing/2014/main" id="{A8A46E14-84F9-544E-803D-E9BC007CE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9" name="Freeform 91">
              <a:extLst>
                <a:ext uri="{FF2B5EF4-FFF2-40B4-BE49-F238E27FC236}">
                  <a16:creationId xmlns:a16="http://schemas.microsoft.com/office/drawing/2014/main" id="{6AEBFCE7-8246-4C43-AA13-7E972497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0" name="Line 92">
              <a:extLst>
                <a:ext uri="{FF2B5EF4-FFF2-40B4-BE49-F238E27FC236}">
                  <a16:creationId xmlns:a16="http://schemas.microsoft.com/office/drawing/2014/main" id="{495F5396-5136-4B40-AFD7-C8EB92B9C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2" name="Group 93">
            <a:extLst>
              <a:ext uri="{FF2B5EF4-FFF2-40B4-BE49-F238E27FC236}">
                <a16:creationId xmlns:a16="http://schemas.microsoft.com/office/drawing/2014/main" id="{2295173B-ACEC-0B47-A6DF-DD380D6F040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2362200"/>
            <a:ext cx="993775" cy="76200"/>
            <a:chOff x="1536" y="2256"/>
            <a:chExt cx="626" cy="48"/>
          </a:xfrm>
        </p:grpSpPr>
        <p:sp>
          <p:nvSpPr>
            <p:cNvPr id="75885" name="Rectangle 94">
              <a:extLst>
                <a:ext uri="{FF2B5EF4-FFF2-40B4-BE49-F238E27FC236}">
                  <a16:creationId xmlns:a16="http://schemas.microsoft.com/office/drawing/2014/main" id="{24E5F38D-9925-7E41-BAAE-4BA46F60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6" name="Freeform 95">
              <a:extLst>
                <a:ext uri="{FF2B5EF4-FFF2-40B4-BE49-F238E27FC236}">
                  <a16:creationId xmlns:a16="http://schemas.microsoft.com/office/drawing/2014/main" id="{5D126799-3D36-E541-8A57-5C4B87F5A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7" name="Line 96">
              <a:extLst>
                <a:ext uri="{FF2B5EF4-FFF2-40B4-BE49-F238E27FC236}">
                  <a16:creationId xmlns:a16="http://schemas.microsoft.com/office/drawing/2014/main" id="{7C8434A3-73CE-E64E-96E0-1382C0AC58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3" name="Group 97">
            <a:extLst>
              <a:ext uri="{FF2B5EF4-FFF2-40B4-BE49-F238E27FC236}">
                <a16:creationId xmlns:a16="http://schemas.microsoft.com/office/drawing/2014/main" id="{A49ADE57-AB56-324F-9F67-31321EDFE714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981200"/>
            <a:ext cx="993775" cy="76200"/>
            <a:chOff x="1536" y="2256"/>
            <a:chExt cx="626" cy="48"/>
          </a:xfrm>
        </p:grpSpPr>
        <p:sp>
          <p:nvSpPr>
            <p:cNvPr id="75882" name="Rectangle 98">
              <a:extLst>
                <a:ext uri="{FF2B5EF4-FFF2-40B4-BE49-F238E27FC236}">
                  <a16:creationId xmlns:a16="http://schemas.microsoft.com/office/drawing/2014/main" id="{753A7C7C-4CCA-9D4E-911C-6C6F393E2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3" name="Freeform 99">
              <a:extLst>
                <a:ext uri="{FF2B5EF4-FFF2-40B4-BE49-F238E27FC236}">
                  <a16:creationId xmlns:a16="http://schemas.microsoft.com/office/drawing/2014/main" id="{FD545770-5CBD-6E49-BC34-CF2CA5D27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4" name="Line 100">
              <a:extLst>
                <a:ext uri="{FF2B5EF4-FFF2-40B4-BE49-F238E27FC236}">
                  <a16:creationId xmlns:a16="http://schemas.microsoft.com/office/drawing/2014/main" id="{CA29E08B-C9B6-DE44-975E-E080191CB9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24" name="Line 101">
            <a:extLst>
              <a:ext uri="{FF2B5EF4-FFF2-40B4-BE49-F238E27FC236}">
                <a16:creationId xmlns:a16="http://schemas.microsoft.com/office/drawing/2014/main" id="{8F82F092-02F4-0C45-B7B3-CEC2D77F50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4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5" name="Line 102">
            <a:extLst>
              <a:ext uri="{FF2B5EF4-FFF2-40B4-BE49-F238E27FC236}">
                <a16:creationId xmlns:a16="http://schemas.microsoft.com/office/drawing/2014/main" id="{5EC490EA-C2AE-2F40-888A-390700D405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6" name="Rectangle 103">
            <a:extLst>
              <a:ext uri="{FF2B5EF4-FFF2-40B4-BE49-F238E27FC236}">
                <a16:creationId xmlns:a16="http://schemas.microsoft.com/office/drawing/2014/main" id="{74DA668F-6A32-3D4A-9159-FA811764B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27" name="Freeform 104">
            <a:extLst>
              <a:ext uri="{FF2B5EF4-FFF2-40B4-BE49-F238E27FC236}">
                <a16:creationId xmlns:a16="http://schemas.microsoft.com/office/drawing/2014/main" id="{B6E439F3-6CF2-AB4A-8F1E-41CB588BB359}"/>
              </a:ext>
            </a:extLst>
          </p:cNvPr>
          <p:cNvSpPr>
            <a:spLocks/>
          </p:cNvSpPr>
          <p:nvPr/>
        </p:nvSpPr>
        <p:spPr bwMode="auto">
          <a:xfrm>
            <a:off x="574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8" name="Freeform 105">
            <a:extLst>
              <a:ext uri="{FF2B5EF4-FFF2-40B4-BE49-F238E27FC236}">
                <a16:creationId xmlns:a16="http://schemas.microsoft.com/office/drawing/2014/main" id="{AB205F1E-B777-1048-8878-27735B9E8961}"/>
              </a:ext>
            </a:extLst>
          </p:cNvPr>
          <p:cNvSpPr>
            <a:spLocks/>
          </p:cNvSpPr>
          <p:nvPr/>
        </p:nvSpPr>
        <p:spPr bwMode="auto">
          <a:xfrm flipV="1">
            <a:off x="574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9" name="Line 106">
            <a:extLst>
              <a:ext uri="{FF2B5EF4-FFF2-40B4-BE49-F238E27FC236}">
                <a16:creationId xmlns:a16="http://schemas.microsoft.com/office/drawing/2014/main" id="{DB99F720-84E6-134E-BA6A-7D3D15637B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5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0" name="Line 107">
            <a:extLst>
              <a:ext uri="{FF2B5EF4-FFF2-40B4-BE49-F238E27FC236}">
                <a16:creationId xmlns:a16="http://schemas.microsoft.com/office/drawing/2014/main" id="{578628D8-783F-BA40-85F8-1993490BAE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1" name="Freeform 108">
            <a:extLst>
              <a:ext uri="{FF2B5EF4-FFF2-40B4-BE49-F238E27FC236}">
                <a16:creationId xmlns:a16="http://schemas.microsoft.com/office/drawing/2014/main" id="{C39E8F62-CB7D-2A44-9E0E-E9320BCD292F}"/>
              </a:ext>
            </a:extLst>
          </p:cNvPr>
          <p:cNvSpPr>
            <a:spLocks/>
          </p:cNvSpPr>
          <p:nvPr/>
        </p:nvSpPr>
        <p:spPr bwMode="auto">
          <a:xfrm>
            <a:off x="719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2" name="Group 109">
            <a:extLst>
              <a:ext uri="{FF2B5EF4-FFF2-40B4-BE49-F238E27FC236}">
                <a16:creationId xmlns:a16="http://schemas.microsoft.com/office/drawing/2014/main" id="{B1A832E2-F530-5346-BE30-72BFD8028490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5029200"/>
            <a:ext cx="993775" cy="76200"/>
            <a:chOff x="1536" y="2256"/>
            <a:chExt cx="626" cy="48"/>
          </a:xfrm>
        </p:grpSpPr>
        <p:sp>
          <p:nvSpPr>
            <p:cNvPr id="75879" name="Rectangle 110">
              <a:extLst>
                <a:ext uri="{FF2B5EF4-FFF2-40B4-BE49-F238E27FC236}">
                  <a16:creationId xmlns:a16="http://schemas.microsoft.com/office/drawing/2014/main" id="{13A30A5A-C424-F347-8E49-E214D2870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0" name="Freeform 111">
              <a:extLst>
                <a:ext uri="{FF2B5EF4-FFF2-40B4-BE49-F238E27FC236}">
                  <a16:creationId xmlns:a16="http://schemas.microsoft.com/office/drawing/2014/main" id="{A6257E51-3555-7548-B11E-F2379B970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1" name="Line 112">
              <a:extLst>
                <a:ext uri="{FF2B5EF4-FFF2-40B4-BE49-F238E27FC236}">
                  <a16:creationId xmlns:a16="http://schemas.microsoft.com/office/drawing/2014/main" id="{BE1FCBB3-5EEA-A142-A225-E0A110613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3" name="Group 113">
            <a:extLst>
              <a:ext uri="{FF2B5EF4-FFF2-40B4-BE49-F238E27FC236}">
                <a16:creationId xmlns:a16="http://schemas.microsoft.com/office/drawing/2014/main" id="{67EF147B-6410-2847-8FD9-766C1D52AA99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267200"/>
            <a:ext cx="993775" cy="76200"/>
            <a:chOff x="1536" y="2256"/>
            <a:chExt cx="626" cy="48"/>
          </a:xfrm>
        </p:grpSpPr>
        <p:sp>
          <p:nvSpPr>
            <p:cNvPr id="75876" name="Rectangle 114">
              <a:extLst>
                <a:ext uri="{FF2B5EF4-FFF2-40B4-BE49-F238E27FC236}">
                  <a16:creationId xmlns:a16="http://schemas.microsoft.com/office/drawing/2014/main" id="{489793AB-5026-324F-A886-998E05E4A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7" name="Freeform 115">
              <a:extLst>
                <a:ext uri="{FF2B5EF4-FFF2-40B4-BE49-F238E27FC236}">
                  <a16:creationId xmlns:a16="http://schemas.microsoft.com/office/drawing/2014/main" id="{D1059F2D-DDC3-A045-BACB-6FB632C8D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8" name="Line 116">
              <a:extLst>
                <a:ext uri="{FF2B5EF4-FFF2-40B4-BE49-F238E27FC236}">
                  <a16:creationId xmlns:a16="http://schemas.microsoft.com/office/drawing/2014/main" id="{928E5EF2-0158-5E44-8E73-B2AC748D6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4" name="Group 117">
            <a:extLst>
              <a:ext uri="{FF2B5EF4-FFF2-40B4-BE49-F238E27FC236}">
                <a16:creationId xmlns:a16="http://schemas.microsoft.com/office/drawing/2014/main" id="{66F3C790-3D7E-0048-8610-FB80A706AD4F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648200"/>
            <a:ext cx="993775" cy="76200"/>
            <a:chOff x="1536" y="2256"/>
            <a:chExt cx="626" cy="48"/>
          </a:xfrm>
        </p:grpSpPr>
        <p:sp>
          <p:nvSpPr>
            <p:cNvPr id="75873" name="Rectangle 118">
              <a:extLst>
                <a:ext uri="{FF2B5EF4-FFF2-40B4-BE49-F238E27FC236}">
                  <a16:creationId xmlns:a16="http://schemas.microsoft.com/office/drawing/2014/main" id="{CC541440-D4FA-B444-8A3A-158C81A25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4" name="Freeform 119">
              <a:extLst>
                <a:ext uri="{FF2B5EF4-FFF2-40B4-BE49-F238E27FC236}">
                  <a16:creationId xmlns:a16="http://schemas.microsoft.com/office/drawing/2014/main" id="{D7B864FB-D2AE-1448-9536-61932128F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5" name="Line 120">
              <a:extLst>
                <a:ext uri="{FF2B5EF4-FFF2-40B4-BE49-F238E27FC236}">
                  <a16:creationId xmlns:a16="http://schemas.microsoft.com/office/drawing/2014/main" id="{16973E80-7CD0-7349-A6BE-60D4541C6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35" name="Line 121">
            <a:extLst>
              <a:ext uri="{FF2B5EF4-FFF2-40B4-BE49-F238E27FC236}">
                <a16:creationId xmlns:a16="http://schemas.microsoft.com/office/drawing/2014/main" id="{5331307C-4D23-4147-AE88-BB397DCA3AE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6" name="Line 122">
            <a:extLst>
              <a:ext uri="{FF2B5EF4-FFF2-40B4-BE49-F238E27FC236}">
                <a16:creationId xmlns:a16="http://schemas.microsoft.com/office/drawing/2014/main" id="{41424DFA-8F29-D14F-B646-009E10958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7" name="Freeform 123">
            <a:extLst>
              <a:ext uri="{FF2B5EF4-FFF2-40B4-BE49-F238E27FC236}">
                <a16:creationId xmlns:a16="http://schemas.microsoft.com/office/drawing/2014/main" id="{3758E6C1-124E-8243-9324-3C1999C9ECF0}"/>
              </a:ext>
            </a:extLst>
          </p:cNvPr>
          <p:cNvSpPr>
            <a:spLocks/>
          </p:cNvSpPr>
          <p:nvPr/>
        </p:nvSpPr>
        <p:spPr bwMode="auto">
          <a:xfrm flipV="1">
            <a:off x="719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8" name="Group 124">
            <a:extLst>
              <a:ext uri="{FF2B5EF4-FFF2-40B4-BE49-F238E27FC236}">
                <a16:creationId xmlns:a16="http://schemas.microsoft.com/office/drawing/2014/main" id="{8BCC6012-AA43-2540-BF78-4406229BD63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600200"/>
            <a:ext cx="993775" cy="76200"/>
            <a:chOff x="1536" y="2256"/>
            <a:chExt cx="626" cy="48"/>
          </a:xfrm>
        </p:grpSpPr>
        <p:sp>
          <p:nvSpPr>
            <p:cNvPr id="75870" name="Rectangle 125">
              <a:extLst>
                <a:ext uri="{FF2B5EF4-FFF2-40B4-BE49-F238E27FC236}">
                  <a16:creationId xmlns:a16="http://schemas.microsoft.com/office/drawing/2014/main" id="{8F32766A-7D86-A343-9AAA-1B04C26DC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1" name="Freeform 126">
              <a:extLst>
                <a:ext uri="{FF2B5EF4-FFF2-40B4-BE49-F238E27FC236}">
                  <a16:creationId xmlns:a16="http://schemas.microsoft.com/office/drawing/2014/main" id="{A0171F91-9B5F-B84E-80FA-5727DDBA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2" name="Line 127">
              <a:extLst>
                <a:ext uri="{FF2B5EF4-FFF2-40B4-BE49-F238E27FC236}">
                  <a16:creationId xmlns:a16="http://schemas.microsoft.com/office/drawing/2014/main" id="{B9FB7229-37E8-6341-B35D-37D8C4A3F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9" name="Group 128">
            <a:extLst>
              <a:ext uri="{FF2B5EF4-FFF2-40B4-BE49-F238E27FC236}">
                <a16:creationId xmlns:a16="http://schemas.microsoft.com/office/drawing/2014/main" id="{4C4C1479-9C10-4D47-9B65-230BAFBB527A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2362200"/>
            <a:ext cx="993775" cy="76200"/>
            <a:chOff x="1536" y="2256"/>
            <a:chExt cx="626" cy="48"/>
          </a:xfrm>
        </p:grpSpPr>
        <p:sp>
          <p:nvSpPr>
            <p:cNvPr id="75867" name="Rectangle 129">
              <a:extLst>
                <a:ext uri="{FF2B5EF4-FFF2-40B4-BE49-F238E27FC236}">
                  <a16:creationId xmlns:a16="http://schemas.microsoft.com/office/drawing/2014/main" id="{1050313A-8CA5-4E40-93DE-D5BA3E71B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8" name="Freeform 130">
              <a:extLst>
                <a:ext uri="{FF2B5EF4-FFF2-40B4-BE49-F238E27FC236}">
                  <a16:creationId xmlns:a16="http://schemas.microsoft.com/office/drawing/2014/main" id="{F1C2BFD9-A73D-DC4A-8BD7-6906AFDD4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9" name="Line 131">
              <a:extLst>
                <a:ext uri="{FF2B5EF4-FFF2-40B4-BE49-F238E27FC236}">
                  <a16:creationId xmlns:a16="http://schemas.microsoft.com/office/drawing/2014/main" id="{AA57FE13-0C3D-3449-A7C1-297825E5A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40" name="Group 132">
            <a:extLst>
              <a:ext uri="{FF2B5EF4-FFF2-40B4-BE49-F238E27FC236}">
                <a16:creationId xmlns:a16="http://schemas.microsoft.com/office/drawing/2014/main" id="{D4A431A3-057E-8D48-9379-EC89A5FE023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981200"/>
            <a:ext cx="993775" cy="76200"/>
            <a:chOff x="1536" y="2256"/>
            <a:chExt cx="626" cy="48"/>
          </a:xfrm>
        </p:grpSpPr>
        <p:sp>
          <p:nvSpPr>
            <p:cNvPr id="75864" name="Rectangle 133">
              <a:extLst>
                <a:ext uri="{FF2B5EF4-FFF2-40B4-BE49-F238E27FC236}">
                  <a16:creationId xmlns:a16="http://schemas.microsoft.com/office/drawing/2014/main" id="{DFFC3A9E-7483-6742-9292-19A0389A6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5" name="Freeform 134">
              <a:extLst>
                <a:ext uri="{FF2B5EF4-FFF2-40B4-BE49-F238E27FC236}">
                  <a16:creationId xmlns:a16="http://schemas.microsoft.com/office/drawing/2014/main" id="{585BFB4D-D202-CC47-B588-7A93F4050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6" name="Line 135">
              <a:extLst>
                <a:ext uri="{FF2B5EF4-FFF2-40B4-BE49-F238E27FC236}">
                  <a16:creationId xmlns:a16="http://schemas.microsoft.com/office/drawing/2014/main" id="{8EFE4107-B859-4042-8EC3-3639EC19E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41" name="Line 136">
            <a:extLst>
              <a:ext uri="{FF2B5EF4-FFF2-40B4-BE49-F238E27FC236}">
                <a16:creationId xmlns:a16="http://schemas.microsoft.com/office/drawing/2014/main" id="{DC4E5B93-19A5-724F-B89F-BCC79AAEBA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2" name="Line 137">
            <a:extLst>
              <a:ext uri="{FF2B5EF4-FFF2-40B4-BE49-F238E27FC236}">
                <a16:creationId xmlns:a16="http://schemas.microsoft.com/office/drawing/2014/main" id="{31F8ABB0-69F6-FA4C-AA7A-782040EEE1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3" name="Rectangle 138">
            <a:extLst>
              <a:ext uri="{FF2B5EF4-FFF2-40B4-BE49-F238E27FC236}">
                <a16:creationId xmlns:a16="http://schemas.microsoft.com/office/drawing/2014/main" id="{07DB53B1-B48A-534A-A8BF-082255141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44" name="Freeform 139">
            <a:extLst>
              <a:ext uri="{FF2B5EF4-FFF2-40B4-BE49-F238E27FC236}">
                <a16:creationId xmlns:a16="http://schemas.microsoft.com/office/drawing/2014/main" id="{9A1607B9-30B7-5545-AE59-94A6AC3E68D6}"/>
              </a:ext>
            </a:extLst>
          </p:cNvPr>
          <p:cNvSpPr>
            <a:spLocks/>
          </p:cNvSpPr>
          <p:nvPr/>
        </p:nvSpPr>
        <p:spPr bwMode="auto">
          <a:xfrm>
            <a:off x="765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5" name="Freeform 140">
            <a:extLst>
              <a:ext uri="{FF2B5EF4-FFF2-40B4-BE49-F238E27FC236}">
                <a16:creationId xmlns:a16="http://schemas.microsoft.com/office/drawing/2014/main" id="{CC5DB78D-BBEE-0C43-93E8-B3982F440C66}"/>
              </a:ext>
            </a:extLst>
          </p:cNvPr>
          <p:cNvSpPr>
            <a:spLocks/>
          </p:cNvSpPr>
          <p:nvPr/>
        </p:nvSpPr>
        <p:spPr bwMode="auto">
          <a:xfrm flipV="1">
            <a:off x="765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6" name="Line 141">
            <a:extLst>
              <a:ext uri="{FF2B5EF4-FFF2-40B4-BE49-F238E27FC236}">
                <a16:creationId xmlns:a16="http://schemas.microsoft.com/office/drawing/2014/main" id="{557436FD-D522-6746-AC93-7C516801F8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7" name="Line 142">
            <a:extLst>
              <a:ext uri="{FF2B5EF4-FFF2-40B4-BE49-F238E27FC236}">
                <a16:creationId xmlns:a16="http://schemas.microsoft.com/office/drawing/2014/main" id="{66CFEFD7-3B75-7445-ABB0-645B1183B39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1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5848" name="Group 143">
            <a:extLst>
              <a:ext uri="{FF2B5EF4-FFF2-40B4-BE49-F238E27FC236}">
                <a16:creationId xmlns:a16="http://schemas.microsoft.com/office/drawing/2014/main" id="{3A8EAC48-9BF5-1341-AA56-1995852C99C4}"/>
              </a:ext>
            </a:extLst>
          </p:cNvPr>
          <p:cNvGrpSpPr>
            <a:grpSpLocks/>
          </p:cNvGrpSpPr>
          <p:nvPr/>
        </p:nvGrpSpPr>
        <p:grpSpPr bwMode="auto">
          <a:xfrm>
            <a:off x="-44450" y="1143000"/>
            <a:ext cx="2894013" cy="4495800"/>
            <a:chOff x="193" y="816"/>
            <a:chExt cx="1823" cy="2832"/>
          </a:xfrm>
        </p:grpSpPr>
        <p:sp>
          <p:nvSpPr>
            <p:cNvPr id="75861" name="AutoShape 144">
              <a:extLst>
                <a:ext uri="{FF2B5EF4-FFF2-40B4-BE49-F238E27FC236}">
                  <a16:creationId xmlns:a16="http://schemas.microsoft.com/office/drawing/2014/main" id="{DFF57DF3-C4EB-1D4E-A959-8F359AC55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816"/>
              <a:ext cx="1152" cy="273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2" name="Line 145">
              <a:extLst>
                <a:ext uri="{FF2B5EF4-FFF2-40B4-BE49-F238E27FC236}">
                  <a16:creationId xmlns:a16="http://schemas.microsoft.com/office/drawing/2014/main" id="{75D129B3-4A7C-9740-BB34-E70FAD9C3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" y="3312"/>
              <a:ext cx="286" cy="15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3" name="Text Box 146">
              <a:extLst>
                <a:ext uri="{FF2B5EF4-FFF2-40B4-BE49-F238E27FC236}">
                  <a16:creationId xmlns:a16="http://schemas.microsoft.com/office/drawing/2014/main" id="{E1056F98-E090-D24C-BEDD-67E8AC24B6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" y="3417"/>
              <a:ext cx="4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Lane</a:t>
              </a:r>
            </a:p>
          </p:txBody>
        </p:sp>
      </p:grpSp>
      <p:grpSp>
        <p:nvGrpSpPr>
          <p:cNvPr id="75849" name="Group 147">
            <a:extLst>
              <a:ext uri="{FF2B5EF4-FFF2-40B4-BE49-F238E27FC236}">
                <a16:creationId xmlns:a16="http://schemas.microsoft.com/office/drawing/2014/main" id="{11CB2CB2-5E0F-DA42-86A7-0F68624F8506}"/>
              </a:ext>
            </a:extLst>
          </p:cNvPr>
          <p:cNvGrpSpPr>
            <a:grpSpLocks/>
          </p:cNvGrpSpPr>
          <p:nvPr/>
        </p:nvGrpSpPr>
        <p:grpSpPr bwMode="auto">
          <a:xfrm>
            <a:off x="1173163" y="852488"/>
            <a:ext cx="7391400" cy="1814512"/>
            <a:chOff x="960" y="633"/>
            <a:chExt cx="4656" cy="1143"/>
          </a:xfrm>
        </p:grpSpPr>
        <p:sp>
          <p:nvSpPr>
            <p:cNvPr id="75858" name="AutoShape 148">
              <a:extLst>
                <a:ext uri="{FF2B5EF4-FFF2-40B4-BE49-F238E27FC236}">
                  <a16:creationId xmlns:a16="http://schemas.microsoft.com/office/drawing/2014/main" id="{8B86EE4A-7255-0344-BAC0-B650C464A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912"/>
              <a:ext cx="4656" cy="86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59" name="Line 149">
              <a:extLst>
                <a:ext uri="{FF2B5EF4-FFF2-40B4-BE49-F238E27FC236}">
                  <a16:creationId xmlns:a16="http://schemas.microsoft.com/office/drawing/2014/main" id="{72CC9DAD-01C0-D04B-847B-583EC13AE9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4" y="768"/>
              <a:ext cx="240" cy="14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5860" name="Text Box 150">
              <a:extLst>
                <a:ext uri="{FF2B5EF4-FFF2-40B4-BE49-F238E27FC236}">
                  <a16:creationId xmlns:a16="http://schemas.microsoft.com/office/drawing/2014/main" id="{75C061A0-75D2-E24A-AB19-1F5D2DA3F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6" y="633"/>
              <a:ext cx="1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CC99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Functional Unit</a:t>
              </a:r>
            </a:p>
          </p:txBody>
        </p:sp>
      </p:grpSp>
      <p:sp>
        <p:nvSpPr>
          <p:cNvPr id="75850" name="Text Box 151">
            <a:extLst>
              <a:ext uri="{FF2B5EF4-FFF2-40B4-BE49-F238E27FC236}">
                <a16:creationId xmlns:a16="http://schemas.microsoft.com/office/drawing/2014/main" id="{B47E25FF-38CF-9E4B-87BD-B9973528F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6988" y="2332038"/>
            <a:ext cx="135890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Partitioned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Vector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Registers</a:t>
            </a:r>
          </a:p>
        </p:txBody>
      </p:sp>
      <p:sp>
        <p:nvSpPr>
          <p:cNvPr id="75851" name="Line 152">
            <a:extLst>
              <a:ext uri="{FF2B5EF4-FFF2-40B4-BE49-F238E27FC236}">
                <a16:creationId xmlns:a16="http://schemas.microsoft.com/office/drawing/2014/main" id="{C7ABD0DD-1863-0946-A1DE-2B5F8F0D9CA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6275" y="3233738"/>
            <a:ext cx="496888" cy="16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52" name="Rectangle 153">
            <a:extLst>
              <a:ext uri="{FF2B5EF4-FFF2-40B4-BE49-F238E27FC236}">
                <a16:creationId xmlns:a16="http://schemas.microsoft.com/office/drawing/2014/main" id="{2B17C452-7FE2-404A-B460-A03393F36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63" y="5867400"/>
            <a:ext cx="7315200" cy="533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Memory Subsystem</a:t>
            </a:r>
          </a:p>
        </p:txBody>
      </p:sp>
      <p:sp>
        <p:nvSpPr>
          <p:cNvPr id="75853" name="Text Box 154">
            <a:extLst>
              <a:ext uri="{FF2B5EF4-FFF2-40B4-BE49-F238E27FC236}">
                <a16:creationId xmlns:a16="http://schemas.microsoft.com/office/drawing/2014/main" id="{CAE74859-4980-ED4C-972C-72998BF31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0, 4, 8, …</a:t>
            </a:r>
          </a:p>
        </p:txBody>
      </p:sp>
      <p:sp>
        <p:nvSpPr>
          <p:cNvPr id="75854" name="Text Box 155">
            <a:extLst>
              <a:ext uri="{FF2B5EF4-FFF2-40B4-BE49-F238E27FC236}">
                <a16:creationId xmlns:a16="http://schemas.microsoft.com/office/drawing/2014/main" id="{494084E1-3ACD-8B4F-97DE-00DB2235C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1, 5, 9, …</a:t>
            </a:r>
          </a:p>
        </p:txBody>
      </p:sp>
      <p:sp>
        <p:nvSpPr>
          <p:cNvPr id="75855" name="Text Box 156">
            <a:extLst>
              <a:ext uri="{FF2B5EF4-FFF2-40B4-BE49-F238E27FC236}">
                <a16:creationId xmlns:a16="http://schemas.microsoft.com/office/drawing/2014/main" id="{FC4E218B-7628-9B41-9105-7D45F1FBF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2, 6, 10, …</a:t>
            </a:r>
          </a:p>
        </p:txBody>
      </p:sp>
      <p:sp>
        <p:nvSpPr>
          <p:cNvPr id="75856" name="Text Box 157">
            <a:extLst>
              <a:ext uri="{FF2B5EF4-FFF2-40B4-BE49-F238E27FC236}">
                <a16:creationId xmlns:a16="http://schemas.microsoft.com/office/drawing/2014/main" id="{52BEEF60-22D2-B341-B3F0-D90F7FEE4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3, 7, 11, …</a:t>
            </a:r>
          </a:p>
        </p:txBody>
      </p:sp>
      <p:sp>
        <p:nvSpPr>
          <p:cNvPr id="75857" name="TextBox 161">
            <a:extLst>
              <a:ext uri="{FF2B5EF4-FFF2-40B4-BE49-F238E27FC236}">
                <a16:creationId xmlns:a16="http://schemas.microsoft.com/office/drawing/2014/main" id="{E43F8607-C10D-8242-93A7-FC1DB321D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3199755968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>
            <a:extLst>
              <a:ext uri="{FF2B5EF4-FFF2-40B4-BE49-F238E27FC236}">
                <a16:creationId xmlns:a16="http://schemas.microsoft.com/office/drawing/2014/main" id="{A026CFF9-E6AA-004B-950F-DE6F337F3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Level Parallelism</a:t>
            </a:r>
          </a:p>
        </p:txBody>
      </p:sp>
      <p:sp>
        <p:nvSpPr>
          <p:cNvPr id="76802" name="Content Placeholder 2">
            <a:extLst>
              <a:ext uri="{FF2B5EF4-FFF2-40B4-BE49-F238E27FC236}">
                <a16:creationId xmlns:a16="http://schemas.microsoft.com/office/drawing/2014/main" id="{349E0FCA-824B-2943-935B-A778D66B1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ko-KR" sz="2000">
                <a:ea typeface="굴림" panose="020B0600000101010101" pitchFamily="34" charset="-127"/>
              </a:rPr>
              <a:t>Can overlap execution of multiple vector instructions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Example machine has 32 elements per vector register and 8 lanes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Completes 24 operations/cycle while issuing 1 vector instruction/cycle</a:t>
            </a:r>
          </a:p>
          <a:p>
            <a:pPr lvl="1"/>
            <a:endParaRPr lang="en-US" altLang="ko-KR" sz="1600">
              <a:ea typeface="굴림" panose="020B0600000101010101" pitchFamily="34" charset="-127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3" name="Slide Number Placeholder 3">
            <a:extLst>
              <a:ext uri="{FF2B5EF4-FFF2-40B4-BE49-F238E27FC236}">
                <a16:creationId xmlns:a16="http://schemas.microsoft.com/office/drawing/2014/main" id="{2F00BF04-2714-A947-B777-C4C47B02AE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D94D434-59E4-9349-89FB-9266622E01FF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A6E0CB0F-00B3-CF42-99E1-0733F9BB0ACE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3616325"/>
            <a:ext cx="3276600" cy="1571625"/>
            <a:chOff x="432" y="2130"/>
            <a:chExt cx="2064" cy="990"/>
          </a:xfrm>
        </p:grpSpPr>
        <p:grpSp>
          <p:nvGrpSpPr>
            <p:cNvPr id="77312" name="Group 3">
              <a:extLst>
                <a:ext uri="{FF2B5EF4-FFF2-40B4-BE49-F238E27FC236}">
                  <a16:creationId xmlns:a16="http://schemas.microsoft.com/office/drawing/2014/main" id="{08D6720B-F1A8-4548-B301-865C835EA4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2352"/>
              <a:ext cx="1536" cy="768"/>
              <a:chOff x="480" y="2352"/>
              <a:chExt cx="1536" cy="768"/>
            </a:xfrm>
          </p:grpSpPr>
          <p:grpSp>
            <p:nvGrpSpPr>
              <p:cNvPr id="77314" name="Group 7">
                <a:extLst>
                  <a:ext uri="{FF2B5EF4-FFF2-40B4-BE49-F238E27FC236}">
                    <a16:creationId xmlns:a16="http://schemas.microsoft.com/office/drawing/2014/main" id="{46FD298D-7B79-9D45-8BC3-4FEABB02FA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352"/>
                <a:ext cx="192" cy="192"/>
                <a:chOff x="1824" y="2352"/>
                <a:chExt cx="192" cy="192"/>
              </a:xfrm>
            </p:grpSpPr>
            <p:sp>
              <p:nvSpPr>
                <p:cNvPr id="77409" name="Rectangle 5">
                  <a:extLst>
                    <a:ext uri="{FF2B5EF4-FFF2-40B4-BE49-F238E27FC236}">
                      <a16:creationId xmlns:a16="http://schemas.microsoft.com/office/drawing/2014/main" id="{6BE47943-CC4D-1E4B-AEDF-A1B504E2C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10" name="Oval 6">
                  <a:extLst>
                    <a:ext uri="{FF2B5EF4-FFF2-40B4-BE49-F238E27FC236}">
                      <a16:creationId xmlns:a16="http://schemas.microsoft.com/office/drawing/2014/main" id="{ABFAAB64-A620-1941-AE96-4F6A7309DF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315" name="Rectangle 7">
                <a:extLst>
                  <a:ext uri="{FF2B5EF4-FFF2-40B4-BE49-F238E27FC236}">
                    <a16:creationId xmlns:a16="http://schemas.microsoft.com/office/drawing/2014/main" id="{1A978B2B-956A-A640-BB86-D239D255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2352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316" name="Group 8">
                <a:extLst>
                  <a:ext uri="{FF2B5EF4-FFF2-40B4-BE49-F238E27FC236}">
                    <a16:creationId xmlns:a16="http://schemas.microsoft.com/office/drawing/2014/main" id="{FA5D8B8A-19B4-1C45-956D-B90F464199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544"/>
                <a:ext cx="192" cy="192"/>
                <a:chOff x="1824" y="2352"/>
                <a:chExt cx="192" cy="192"/>
              </a:xfrm>
            </p:grpSpPr>
            <p:sp>
              <p:nvSpPr>
                <p:cNvPr id="77407" name="Rectangle 9">
                  <a:extLst>
                    <a:ext uri="{FF2B5EF4-FFF2-40B4-BE49-F238E27FC236}">
                      <a16:creationId xmlns:a16="http://schemas.microsoft.com/office/drawing/2014/main" id="{43682339-EC1A-294E-A6F5-8920E69ABA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8" name="Oval 10">
                  <a:extLst>
                    <a:ext uri="{FF2B5EF4-FFF2-40B4-BE49-F238E27FC236}">
                      <a16:creationId xmlns:a16="http://schemas.microsoft.com/office/drawing/2014/main" id="{A5C07C84-FF1F-7549-850D-46E660CBDC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7" name="Group 11">
                <a:extLst>
                  <a:ext uri="{FF2B5EF4-FFF2-40B4-BE49-F238E27FC236}">
                    <a16:creationId xmlns:a16="http://schemas.microsoft.com/office/drawing/2014/main" id="{42DBB3AB-525B-744C-A80A-A14126070C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736"/>
                <a:ext cx="192" cy="192"/>
                <a:chOff x="1824" y="2352"/>
                <a:chExt cx="192" cy="192"/>
              </a:xfrm>
            </p:grpSpPr>
            <p:sp>
              <p:nvSpPr>
                <p:cNvPr id="77405" name="Rectangle 12">
                  <a:extLst>
                    <a:ext uri="{FF2B5EF4-FFF2-40B4-BE49-F238E27FC236}">
                      <a16:creationId xmlns:a16="http://schemas.microsoft.com/office/drawing/2014/main" id="{36E7891E-127B-A546-839C-234615896F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6" name="Oval 13">
                  <a:extLst>
                    <a:ext uri="{FF2B5EF4-FFF2-40B4-BE49-F238E27FC236}">
                      <a16:creationId xmlns:a16="http://schemas.microsoft.com/office/drawing/2014/main" id="{623CBEB6-982D-A04A-9647-49A45C7183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8" name="Group 14">
                <a:extLst>
                  <a:ext uri="{FF2B5EF4-FFF2-40B4-BE49-F238E27FC236}">
                    <a16:creationId xmlns:a16="http://schemas.microsoft.com/office/drawing/2014/main" id="{B860E0D3-1CE1-B142-A061-0D3C423252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928"/>
                <a:ext cx="192" cy="192"/>
                <a:chOff x="1824" y="2352"/>
                <a:chExt cx="192" cy="192"/>
              </a:xfrm>
            </p:grpSpPr>
            <p:sp>
              <p:nvSpPr>
                <p:cNvPr id="77403" name="Rectangle 15">
                  <a:extLst>
                    <a:ext uri="{FF2B5EF4-FFF2-40B4-BE49-F238E27FC236}">
                      <a16:creationId xmlns:a16="http://schemas.microsoft.com/office/drawing/2014/main" id="{E7D6FB5F-C4F9-2D4C-8634-C95F6404B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4" name="Oval 16">
                  <a:extLst>
                    <a:ext uri="{FF2B5EF4-FFF2-40B4-BE49-F238E27FC236}">
                      <a16:creationId xmlns:a16="http://schemas.microsoft.com/office/drawing/2014/main" id="{FB8638E2-1CF7-974F-BAE7-188EC7E118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9" name="Group 17">
                <a:extLst>
                  <a:ext uri="{FF2B5EF4-FFF2-40B4-BE49-F238E27FC236}">
                    <a16:creationId xmlns:a16="http://schemas.microsoft.com/office/drawing/2014/main" id="{C2FD15DF-0FD8-A445-91FF-4215B3247C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352"/>
                <a:ext cx="192" cy="192"/>
                <a:chOff x="1824" y="2352"/>
                <a:chExt cx="192" cy="192"/>
              </a:xfrm>
            </p:grpSpPr>
            <p:sp>
              <p:nvSpPr>
                <p:cNvPr id="77401" name="Rectangle 18">
                  <a:extLst>
                    <a:ext uri="{FF2B5EF4-FFF2-40B4-BE49-F238E27FC236}">
                      <a16:creationId xmlns:a16="http://schemas.microsoft.com/office/drawing/2014/main" id="{8A6E1C3C-4B07-E844-9302-1E4C4B6F65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2" name="Oval 19">
                  <a:extLst>
                    <a:ext uri="{FF2B5EF4-FFF2-40B4-BE49-F238E27FC236}">
                      <a16:creationId xmlns:a16="http://schemas.microsoft.com/office/drawing/2014/main" id="{0030E30B-5D5A-B64E-960A-AF3CC28B61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0" name="Group 20">
                <a:extLst>
                  <a:ext uri="{FF2B5EF4-FFF2-40B4-BE49-F238E27FC236}">
                    <a16:creationId xmlns:a16="http://schemas.microsoft.com/office/drawing/2014/main" id="{4971D49C-DD96-F54B-8C05-1CD04DF048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544"/>
                <a:ext cx="192" cy="192"/>
                <a:chOff x="1824" y="2352"/>
                <a:chExt cx="192" cy="192"/>
              </a:xfrm>
            </p:grpSpPr>
            <p:sp>
              <p:nvSpPr>
                <p:cNvPr id="77399" name="Rectangle 21">
                  <a:extLst>
                    <a:ext uri="{FF2B5EF4-FFF2-40B4-BE49-F238E27FC236}">
                      <a16:creationId xmlns:a16="http://schemas.microsoft.com/office/drawing/2014/main" id="{5D461D02-57F7-FC4D-8590-47C887A9DE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0" name="Oval 22">
                  <a:extLst>
                    <a:ext uri="{FF2B5EF4-FFF2-40B4-BE49-F238E27FC236}">
                      <a16:creationId xmlns:a16="http://schemas.microsoft.com/office/drawing/2014/main" id="{D22FC6D6-CACC-2543-AD96-0F60F2E2C6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1" name="Group 23">
                <a:extLst>
                  <a:ext uri="{FF2B5EF4-FFF2-40B4-BE49-F238E27FC236}">
                    <a16:creationId xmlns:a16="http://schemas.microsoft.com/office/drawing/2014/main" id="{15703CCF-C06A-F64B-88BA-2FD6742254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736"/>
                <a:ext cx="192" cy="192"/>
                <a:chOff x="1824" y="2352"/>
                <a:chExt cx="192" cy="192"/>
              </a:xfrm>
            </p:grpSpPr>
            <p:sp>
              <p:nvSpPr>
                <p:cNvPr id="77397" name="Rectangle 24">
                  <a:extLst>
                    <a:ext uri="{FF2B5EF4-FFF2-40B4-BE49-F238E27FC236}">
                      <a16:creationId xmlns:a16="http://schemas.microsoft.com/office/drawing/2014/main" id="{48F6AA86-C67A-DD4D-8540-0F303F70CE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8" name="Oval 25">
                  <a:extLst>
                    <a:ext uri="{FF2B5EF4-FFF2-40B4-BE49-F238E27FC236}">
                      <a16:creationId xmlns:a16="http://schemas.microsoft.com/office/drawing/2014/main" id="{ACD2591E-5C57-AA42-9BF8-A4B9480D17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2" name="Group 26">
                <a:extLst>
                  <a:ext uri="{FF2B5EF4-FFF2-40B4-BE49-F238E27FC236}">
                    <a16:creationId xmlns:a16="http://schemas.microsoft.com/office/drawing/2014/main" id="{9EFBAF1B-A704-8C44-BB35-7F89F292FF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928"/>
                <a:ext cx="192" cy="192"/>
                <a:chOff x="1824" y="2352"/>
                <a:chExt cx="192" cy="192"/>
              </a:xfrm>
            </p:grpSpPr>
            <p:sp>
              <p:nvSpPr>
                <p:cNvPr id="77395" name="Rectangle 27">
                  <a:extLst>
                    <a:ext uri="{FF2B5EF4-FFF2-40B4-BE49-F238E27FC236}">
                      <a16:creationId xmlns:a16="http://schemas.microsoft.com/office/drawing/2014/main" id="{F3106128-4870-FE44-B3C1-B6AC3CEF43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6" name="Oval 28">
                  <a:extLst>
                    <a:ext uri="{FF2B5EF4-FFF2-40B4-BE49-F238E27FC236}">
                      <a16:creationId xmlns:a16="http://schemas.microsoft.com/office/drawing/2014/main" id="{65A9BB0F-8D0E-A14B-9E31-1BD4C69BA3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3" name="Group 29">
                <a:extLst>
                  <a:ext uri="{FF2B5EF4-FFF2-40B4-BE49-F238E27FC236}">
                    <a16:creationId xmlns:a16="http://schemas.microsoft.com/office/drawing/2014/main" id="{0EECB464-CF9A-EA4B-983F-73B73941C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352"/>
                <a:ext cx="192" cy="192"/>
                <a:chOff x="1824" y="2352"/>
                <a:chExt cx="192" cy="192"/>
              </a:xfrm>
            </p:grpSpPr>
            <p:sp>
              <p:nvSpPr>
                <p:cNvPr id="77393" name="Rectangle 30">
                  <a:extLst>
                    <a:ext uri="{FF2B5EF4-FFF2-40B4-BE49-F238E27FC236}">
                      <a16:creationId xmlns:a16="http://schemas.microsoft.com/office/drawing/2014/main" id="{7171FD66-D758-6B49-90F9-93676E7AE9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4" name="Oval 31">
                  <a:extLst>
                    <a:ext uri="{FF2B5EF4-FFF2-40B4-BE49-F238E27FC236}">
                      <a16:creationId xmlns:a16="http://schemas.microsoft.com/office/drawing/2014/main" id="{5BBA7180-DCD2-DB48-A737-7BB6FBFD90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4" name="Group 32">
                <a:extLst>
                  <a:ext uri="{FF2B5EF4-FFF2-40B4-BE49-F238E27FC236}">
                    <a16:creationId xmlns:a16="http://schemas.microsoft.com/office/drawing/2014/main" id="{24DC5E7B-EFD7-544F-86E0-CA02D651FA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544"/>
                <a:ext cx="192" cy="192"/>
                <a:chOff x="1824" y="2352"/>
                <a:chExt cx="192" cy="192"/>
              </a:xfrm>
            </p:grpSpPr>
            <p:sp>
              <p:nvSpPr>
                <p:cNvPr id="77391" name="Rectangle 33">
                  <a:extLst>
                    <a:ext uri="{FF2B5EF4-FFF2-40B4-BE49-F238E27FC236}">
                      <a16:creationId xmlns:a16="http://schemas.microsoft.com/office/drawing/2014/main" id="{400D996C-75BE-334B-9E31-D0953167A9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2" name="Oval 34">
                  <a:extLst>
                    <a:ext uri="{FF2B5EF4-FFF2-40B4-BE49-F238E27FC236}">
                      <a16:creationId xmlns:a16="http://schemas.microsoft.com/office/drawing/2014/main" id="{0F74767D-C3BC-6F48-B222-EE05D4E2CA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5" name="Group 35">
                <a:extLst>
                  <a:ext uri="{FF2B5EF4-FFF2-40B4-BE49-F238E27FC236}">
                    <a16:creationId xmlns:a16="http://schemas.microsoft.com/office/drawing/2014/main" id="{15A7C6FC-F042-8146-85C6-943C723062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736"/>
                <a:ext cx="192" cy="192"/>
                <a:chOff x="1824" y="2352"/>
                <a:chExt cx="192" cy="192"/>
              </a:xfrm>
            </p:grpSpPr>
            <p:sp>
              <p:nvSpPr>
                <p:cNvPr id="77389" name="Rectangle 36">
                  <a:extLst>
                    <a:ext uri="{FF2B5EF4-FFF2-40B4-BE49-F238E27FC236}">
                      <a16:creationId xmlns:a16="http://schemas.microsoft.com/office/drawing/2014/main" id="{7EC30FBE-F777-8A44-9B75-11F5718E43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0" name="Oval 37">
                  <a:extLst>
                    <a:ext uri="{FF2B5EF4-FFF2-40B4-BE49-F238E27FC236}">
                      <a16:creationId xmlns:a16="http://schemas.microsoft.com/office/drawing/2014/main" id="{4919E6BB-01F3-804F-889E-B6516B73E0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6" name="Group 38">
                <a:extLst>
                  <a:ext uri="{FF2B5EF4-FFF2-40B4-BE49-F238E27FC236}">
                    <a16:creationId xmlns:a16="http://schemas.microsoft.com/office/drawing/2014/main" id="{3D9D972C-9008-AC4B-B3AB-BDDF9F54E2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928"/>
                <a:ext cx="192" cy="192"/>
                <a:chOff x="1824" y="2352"/>
                <a:chExt cx="192" cy="192"/>
              </a:xfrm>
            </p:grpSpPr>
            <p:sp>
              <p:nvSpPr>
                <p:cNvPr id="77387" name="Rectangle 39">
                  <a:extLst>
                    <a:ext uri="{FF2B5EF4-FFF2-40B4-BE49-F238E27FC236}">
                      <a16:creationId xmlns:a16="http://schemas.microsoft.com/office/drawing/2014/main" id="{B768A9C1-4A55-CF4F-90DD-E7370ACCA2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8" name="Oval 40">
                  <a:extLst>
                    <a:ext uri="{FF2B5EF4-FFF2-40B4-BE49-F238E27FC236}">
                      <a16:creationId xmlns:a16="http://schemas.microsoft.com/office/drawing/2014/main" id="{A5F5C4BD-4A80-FA45-832A-E31E6F77E6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7" name="Group 41">
                <a:extLst>
                  <a:ext uri="{FF2B5EF4-FFF2-40B4-BE49-F238E27FC236}">
                    <a16:creationId xmlns:a16="http://schemas.microsoft.com/office/drawing/2014/main" id="{79F04B5F-353E-FC48-881A-68DE43EAA9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352"/>
                <a:ext cx="192" cy="192"/>
                <a:chOff x="1824" y="2352"/>
                <a:chExt cx="192" cy="192"/>
              </a:xfrm>
            </p:grpSpPr>
            <p:sp>
              <p:nvSpPr>
                <p:cNvPr id="77385" name="Rectangle 42">
                  <a:extLst>
                    <a:ext uri="{FF2B5EF4-FFF2-40B4-BE49-F238E27FC236}">
                      <a16:creationId xmlns:a16="http://schemas.microsoft.com/office/drawing/2014/main" id="{0D0FDE04-E2D2-AD49-A84D-0CD502C5A3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6" name="Oval 43">
                  <a:extLst>
                    <a:ext uri="{FF2B5EF4-FFF2-40B4-BE49-F238E27FC236}">
                      <a16:creationId xmlns:a16="http://schemas.microsoft.com/office/drawing/2014/main" id="{7D0C84DF-2FFC-6445-8A2E-E5D704BF70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8" name="Group 44">
                <a:extLst>
                  <a:ext uri="{FF2B5EF4-FFF2-40B4-BE49-F238E27FC236}">
                    <a16:creationId xmlns:a16="http://schemas.microsoft.com/office/drawing/2014/main" id="{000A5C1C-1D30-E14A-959A-BC209636CE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544"/>
                <a:ext cx="192" cy="192"/>
                <a:chOff x="1824" y="2352"/>
                <a:chExt cx="192" cy="192"/>
              </a:xfrm>
            </p:grpSpPr>
            <p:sp>
              <p:nvSpPr>
                <p:cNvPr id="77383" name="Rectangle 45">
                  <a:extLst>
                    <a:ext uri="{FF2B5EF4-FFF2-40B4-BE49-F238E27FC236}">
                      <a16:creationId xmlns:a16="http://schemas.microsoft.com/office/drawing/2014/main" id="{105DB747-D195-674C-813D-08EF805FED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4" name="Oval 46">
                  <a:extLst>
                    <a:ext uri="{FF2B5EF4-FFF2-40B4-BE49-F238E27FC236}">
                      <a16:creationId xmlns:a16="http://schemas.microsoft.com/office/drawing/2014/main" id="{C17174D4-3655-9F42-8B52-1B72F004A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9" name="Group 47">
                <a:extLst>
                  <a:ext uri="{FF2B5EF4-FFF2-40B4-BE49-F238E27FC236}">
                    <a16:creationId xmlns:a16="http://schemas.microsoft.com/office/drawing/2014/main" id="{005C0F07-6D10-684C-AEAA-43EFF0E6DE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736"/>
                <a:ext cx="192" cy="192"/>
                <a:chOff x="1824" y="2352"/>
                <a:chExt cx="192" cy="192"/>
              </a:xfrm>
            </p:grpSpPr>
            <p:sp>
              <p:nvSpPr>
                <p:cNvPr id="77381" name="Rectangle 48">
                  <a:extLst>
                    <a:ext uri="{FF2B5EF4-FFF2-40B4-BE49-F238E27FC236}">
                      <a16:creationId xmlns:a16="http://schemas.microsoft.com/office/drawing/2014/main" id="{CECC084F-5EE5-6A4C-BC12-68D67FC51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2" name="Oval 49">
                  <a:extLst>
                    <a:ext uri="{FF2B5EF4-FFF2-40B4-BE49-F238E27FC236}">
                      <a16:creationId xmlns:a16="http://schemas.microsoft.com/office/drawing/2014/main" id="{C25E363E-F162-6849-BD1C-9CBD31DE6E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0" name="Group 50">
                <a:extLst>
                  <a:ext uri="{FF2B5EF4-FFF2-40B4-BE49-F238E27FC236}">
                    <a16:creationId xmlns:a16="http://schemas.microsoft.com/office/drawing/2014/main" id="{05CFB1A7-D125-B444-9E41-1F4BB0D124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928"/>
                <a:ext cx="192" cy="192"/>
                <a:chOff x="1824" y="2352"/>
                <a:chExt cx="192" cy="192"/>
              </a:xfrm>
            </p:grpSpPr>
            <p:sp>
              <p:nvSpPr>
                <p:cNvPr id="77379" name="Rectangle 51">
                  <a:extLst>
                    <a:ext uri="{FF2B5EF4-FFF2-40B4-BE49-F238E27FC236}">
                      <a16:creationId xmlns:a16="http://schemas.microsoft.com/office/drawing/2014/main" id="{4836469C-02C7-2940-9897-51E6C1301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0" name="Oval 52">
                  <a:extLst>
                    <a:ext uri="{FF2B5EF4-FFF2-40B4-BE49-F238E27FC236}">
                      <a16:creationId xmlns:a16="http://schemas.microsoft.com/office/drawing/2014/main" id="{9D99EB0D-B4DA-BE47-88B3-EE99D82B5E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1" name="Group 53">
                <a:extLst>
                  <a:ext uri="{FF2B5EF4-FFF2-40B4-BE49-F238E27FC236}">
                    <a16:creationId xmlns:a16="http://schemas.microsoft.com/office/drawing/2014/main" id="{90985211-52DF-CD46-9B13-750271A6EE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352"/>
                <a:ext cx="192" cy="192"/>
                <a:chOff x="1824" y="2352"/>
                <a:chExt cx="192" cy="192"/>
              </a:xfrm>
            </p:grpSpPr>
            <p:sp>
              <p:nvSpPr>
                <p:cNvPr id="77377" name="Rectangle 54">
                  <a:extLst>
                    <a:ext uri="{FF2B5EF4-FFF2-40B4-BE49-F238E27FC236}">
                      <a16:creationId xmlns:a16="http://schemas.microsoft.com/office/drawing/2014/main" id="{EFB2E785-2504-6240-B125-D8354AC21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8" name="Oval 55">
                  <a:extLst>
                    <a:ext uri="{FF2B5EF4-FFF2-40B4-BE49-F238E27FC236}">
                      <a16:creationId xmlns:a16="http://schemas.microsoft.com/office/drawing/2014/main" id="{5B34F40D-965C-A241-988C-83BA1E38C8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2" name="Group 56">
                <a:extLst>
                  <a:ext uri="{FF2B5EF4-FFF2-40B4-BE49-F238E27FC236}">
                    <a16:creationId xmlns:a16="http://schemas.microsoft.com/office/drawing/2014/main" id="{3238DFAA-1B44-E248-890C-319D14DD04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544"/>
                <a:ext cx="192" cy="192"/>
                <a:chOff x="1824" y="2352"/>
                <a:chExt cx="192" cy="192"/>
              </a:xfrm>
            </p:grpSpPr>
            <p:sp>
              <p:nvSpPr>
                <p:cNvPr id="77375" name="Rectangle 57">
                  <a:extLst>
                    <a:ext uri="{FF2B5EF4-FFF2-40B4-BE49-F238E27FC236}">
                      <a16:creationId xmlns:a16="http://schemas.microsoft.com/office/drawing/2014/main" id="{7B2713D0-C9E0-0148-85E3-03CD5E176A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6" name="Oval 58">
                  <a:extLst>
                    <a:ext uri="{FF2B5EF4-FFF2-40B4-BE49-F238E27FC236}">
                      <a16:creationId xmlns:a16="http://schemas.microsoft.com/office/drawing/2014/main" id="{F550D81F-BA8A-E049-89DF-71926E2F6D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3" name="Group 59">
                <a:extLst>
                  <a:ext uri="{FF2B5EF4-FFF2-40B4-BE49-F238E27FC236}">
                    <a16:creationId xmlns:a16="http://schemas.microsoft.com/office/drawing/2014/main" id="{87E4730A-90D0-DF4B-B179-989F20FCEF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736"/>
                <a:ext cx="192" cy="192"/>
                <a:chOff x="1824" y="2352"/>
                <a:chExt cx="192" cy="192"/>
              </a:xfrm>
            </p:grpSpPr>
            <p:sp>
              <p:nvSpPr>
                <p:cNvPr id="77373" name="Rectangle 60">
                  <a:extLst>
                    <a:ext uri="{FF2B5EF4-FFF2-40B4-BE49-F238E27FC236}">
                      <a16:creationId xmlns:a16="http://schemas.microsoft.com/office/drawing/2014/main" id="{7CAD2C91-DD86-EE45-80EE-DB3F05E0AF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4" name="Oval 61">
                  <a:extLst>
                    <a:ext uri="{FF2B5EF4-FFF2-40B4-BE49-F238E27FC236}">
                      <a16:creationId xmlns:a16="http://schemas.microsoft.com/office/drawing/2014/main" id="{62A2B4CD-A235-454E-9B2A-E7599FF8D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4" name="Group 62">
                <a:extLst>
                  <a:ext uri="{FF2B5EF4-FFF2-40B4-BE49-F238E27FC236}">
                    <a16:creationId xmlns:a16="http://schemas.microsoft.com/office/drawing/2014/main" id="{124BCF74-7386-B447-955A-7CF5DB6C2B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928"/>
                <a:ext cx="192" cy="192"/>
                <a:chOff x="1824" y="2352"/>
                <a:chExt cx="192" cy="192"/>
              </a:xfrm>
            </p:grpSpPr>
            <p:sp>
              <p:nvSpPr>
                <p:cNvPr id="77371" name="Rectangle 63">
                  <a:extLst>
                    <a:ext uri="{FF2B5EF4-FFF2-40B4-BE49-F238E27FC236}">
                      <a16:creationId xmlns:a16="http://schemas.microsoft.com/office/drawing/2014/main" id="{A17934F3-D81E-0F49-B49A-7418818B5B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2" name="Oval 64">
                  <a:extLst>
                    <a:ext uri="{FF2B5EF4-FFF2-40B4-BE49-F238E27FC236}">
                      <a16:creationId xmlns:a16="http://schemas.microsoft.com/office/drawing/2014/main" id="{E2554F1B-AD3A-5549-898B-965F86B12B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5" name="Group 65">
                <a:extLst>
                  <a:ext uri="{FF2B5EF4-FFF2-40B4-BE49-F238E27FC236}">
                    <a16:creationId xmlns:a16="http://schemas.microsoft.com/office/drawing/2014/main" id="{E7D68D4A-B593-3B49-95E3-C56D3E347A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352"/>
                <a:ext cx="192" cy="192"/>
                <a:chOff x="1824" y="2352"/>
                <a:chExt cx="192" cy="192"/>
              </a:xfrm>
            </p:grpSpPr>
            <p:sp>
              <p:nvSpPr>
                <p:cNvPr id="77369" name="Rectangle 66">
                  <a:extLst>
                    <a:ext uri="{FF2B5EF4-FFF2-40B4-BE49-F238E27FC236}">
                      <a16:creationId xmlns:a16="http://schemas.microsoft.com/office/drawing/2014/main" id="{64387A15-600F-0F4D-82A8-5E2D9FB17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0" name="Oval 67">
                  <a:extLst>
                    <a:ext uri="{FF2B5EF4-FFF2-40B4-BE49-F238E27FC236}">
                      <a16:creationId xmlns:a16="http://schemas.microsoft.com/office/drawing/2014/main" id="{E5A41F54-2157-2B4F-A28A-F879F58D61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6" name="Group 68">
                <a:extLst>
                  <a:ext uri="{FF2B5EF4-FFF2-40B4-BE49-F238E27FC236}">
                    <a16:creationId xmlns:a16="http://schemas.microsoft.com/office/drawing/2014/main" id="{6A36C25C-B69E-A04C-8193-B17D4E36E8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544"/>
                <a:ext cx="192" cy="192"/>
                <a:chOff x="1824" y="2352"/>
                <a:chExt cx="192" cy="192"/>
              </a:xfrm>
            </p:grpSpPr>
            <p:sp>
              <p:nvSpPr>
                <p:cNvPr id="77367" name="Rectangle 69">
                  <a:extLst>
                    <a:ext uri="{FF2B5EF4-FFF2-40B4-BE49-F238E27FC236}">
                      <a16:creationId xmlns:a16="http://schemas.microsoft.com/office/drawing/2014/main" id="{958DBC4C-34CE-6142-A636-4844ACA17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8" name="Oval 70">
                  <a:extLst>
                    <a:ext uri="{FF2B5EF4-FFF2-40B4-BE49-F238E27FC236}">
                      <a16:creationId xmlns:a16="http://schemas.microsoft.com/office/drawing/2014/main" id="{665ABE7B-EC77-344B-B6EA-727F2688C2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7" name="Group 71">
                <a:extLst>
                  <a:ext uri="{FF2B5EF4-FFF2-40B4-BE49-F238E27FC236}">
                    <a16:creationId xmlns:a16="http://schemas.microsoft.com/office/drawing/2014/main" id="{1EC968C3-2CFE-2B41-81EA-7AA9DFD1D5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736"/>
                <a:ext cx="192" cy="192"/>
                <a:chOff x="1824" y="2352"/>
                <a:chExt cx="192" cy="192"/>
              </a:xfrm>
            </p:grpSpPr>
            <p:sp>
              <p:nvSpPr>
                <p:cNvPr id="77365" name="Rectangle 72">
                  <a:extLst>
                    <a:ext uri="{FF2B5EF4-FFF2-40B4-BE49-F238E27FC236}">
                      <a16:creationId xmlns:a16="http://schemas.microsoft.com/office/drawing/2014/main" id="{3CB8A001-8B07-8F4B-9918-15F88D3040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6" name="Oval 73">
                  <a:extLst>
                    <a:ext uri="{FF2B5EF4-FFF2-40B4-BE49-F238E27FC236}">
                      <a16:creationId xmlns:a16="http://schemas.microsoft.com/office/drawing/2014/main" id="{1E3F071E-A6AC-A14E-82D4-1C279196F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8" name="Group 74">
                <a:extLst>
                  <a:ext uri="{FF2B5EF4-FFF2-40B4-BE49-F238E27FC236}">
                    <a16:creationId xmlns:a16="http://schemas.microsoft.com/office/drawing/2014/main" id="{4C4A074A-A8F3-BA45-89FC-147AE0C4F7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928"/>
                <a:ext cx="192" cy="192"/>
                <a:chOff x="1824" y="2352"/>
                <a:chExt cx="192" cy="192"/>
              </a:xfrm>
            </p:grpSpPr>
            <p:sp>
              <p:nvSpPr>
                <p:cNvPr id="77363" name="Rectangle 75">
                  <a:extLst>
                    <a:ext uri="{FF2B5EF4-FFF2-40B4-BE49-F238E27FC236}">
                      <a16:creationId xmlns:a16="http://schemas.microsoft.com/office/drawing/2014/main" id="{DF92E23B-5941-CB4E-A171-B792556C8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4" name="Oval 76">
                  <a:extLst>
                    <a:ext uri="{FF2B5EF4-FFF2-40B4-BE49-F238E27FC236}">
                      <a16:creationId xmlns:a16="http://schemas.microsoft.com/office/drawing/2014/main" id="{AF82D0A2-E7F5-CC4A-8767-4B8E9738F3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9" name="Group 77">
                <a:extLst>
                  <a:ext uri="{FF2B5EF4-FFF2-40B4-BE49-F238E27FC236}">
                    <a16:creationId xmlns:a16="http://schemas.microsoft.com/office/drawing/2014/main" id="{E0FDF5B5-5839-7D41-94C7-52E4340271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352"/>
                <a:ext cx="192" cy="192"/>
                <a:chOff x="1824" y="2352"/>
                <a:chExt cx="192" cy="192"/>
              </a:xfrm>
            </p:grpSpPr>
            <p:sp>
              <p:nvSpPr>
                <p:cNvPr id="77361" name="Rectangle 78">
                  <a:extLst>
                    <a:ext uri="{FF2B5EF4-FFF2-40B4-BE49-F238E27FC236}">
                      <a16:creationId xmlns:a16="http://schemas.microsoft.com/office/drawing/2014/main" id="{F5F3093C-A303-634C-B288-84A1DF2C2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2" name="Oval 79">
                  <a:extLst>
                    <a:ext uri="{FF2B5EF4-FFF2-40B4-BE49-F238E27FC236}">
                      <a16:creationId xmlns:a16="http://schemas.microsoft.com/office/drawing/2014/main" id="{EC69318B-3579-BE41-B770-36FE60EF1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0" name="Group 80">
                <a:extLst>
                  <a:ext uri="{FF2B5EF4-FFF2-40B4-BE49-F238E27FC236}">
                    <a16:creationId xmlns:a16="http://schemas.microsoft.com/office/drawing/2014/main" id="{0062194E-5AF3-1E45-976C-1217344208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544"/>
                <a:ext cx="192" cy="192"/>
                <a:chOff x="1824" y="2352"/>
                <a:chExt cx="192" cy="192"/>
              </a:xfrm>
            </p:grpSpPr>
            <p:sp>
              <p:nvSpPr>
                <p:cNvPr id="77359" name="Rectangle 81">
                  <a:extLst>
                    <a:ext uri="{FF2B5EF4-FFF2-40B4-BE49-F238E27FC236}">
                      <a16:creationId xmlns:a16="http://schemas.microsoft.com/office/drawing/2014/main" id="{A483ABE1-500E-7743-9A2C-E98A91600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0" name="Oval 82">
                  <a:extLst>
                    <a:ext uri="{FF2B5EF4-FFF2-40B4-BE49-F238E27FC236}">
                      <a16:creationId xmlns:a16="http://schemas.microsoft.com/office/drawing/2014/main" id="{DDECDE7F-C6AD-9642-8447-95ABDC991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1" name="Group 83">
                <a:extLst>
                  <a:ext uri="{FF2B5EF4-FFF2-40B4-BE49-F238E27FC236}">
                    <a16:creationId xmlns:a16="http://schemas.microsoft.com/office/drawing/2014/main" id="{C3A710D1-589A-534A-875E-7F271F8E5D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736"/>
                <a:ext cx="192" cy="192"/>
                <a:chOff x="1824" y="2352"/>
                <a:chExt cx="192" cy="192"/>
              </a:xfrm>
            </p:grpSpPr>
            <p:sp>
              <p:nvSpPr>
                <p:cNvPr id="77357" name="Rectangle 84">
                  <a:extLst>
                    <a:ext uri="{FF2B5EF4-FFF2-40B4-BE49-F238E27FC236}">
                      <a16:creationId xmlns:a16="http://schemas.microsoft.com/office/drawing/2014/main" id="{32FB4FE8-A41D-D14C-8CE4-2E6B7906E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8" name="Oval 85">
                  <a:extLst>
                    <a:ext uri="{FF2B5EF4-FFF2-40B4-BE49-F238E27FC236}">
                      <a16:creationId xmlns:a16="http://schemas.microsoft.com/office/drawing/2014/main" id="{F934C79C-1B5A-704C-9AA4-F2248EACE4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2" name="Group 86">
                <a:extLst>
                  <a:ext uri="{FF2B5EF4-FFF2-40B4-BE49-F238E27FC236}">
                    <a16:creationId xmlns:a16="http://schemas.microsoft.com/office/drawing/2014/main" id="{A1C43955-0B6A-5742-8FCC-EB2E48929B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928"/>
                <a:ext cx="192" cy="192"/>
                <a:chOff x="1824" y="2352"/>
                <a:chExt cx="192" cy="192"/>
              </a:xfrm>
            </p:grpSpPr>
            <p:sp>
              <p:nvSpPr>
                <p:cNvPr id="77355" name="Rectangle 87">
                  <a:extLst>
                    <a:ext uri="{FF2B5EF4-FFF2-40B4-BE49-F238E27FC236}">
                      <a16:creationId xmlns:a16="http://schemas.microsoft.com/office/drawing/2014/main" id="{B1ECD687-A2FD-AE44-99C1-5874F8E420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6" name="Oval 88">
                  <a:extLst>
                    <a:ext uri="{FF2B5EF4-FFF2-40B4-BE49-F238E27FC236}">
                      <a16:creationId xmlns:a16="http://schemas.microsoft.com/office/drawing/2014/main" id="{B5C47944-F95A-D74B-B3D5-4DACC13AFB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3" name="Group 89">
                <a:extLst>
                  <a:ext uri="{FF2B5EF4-FFF2-40B4-BE49-F238E27FC236}">
                    <a16:creationId xmlns:a16="http://schemas.microsoft.com/office/drawing/2014/main" id="{10C4A7CC-B070-C442-9BA1-45C39BEBA4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352"/>
                <a:ext cx="192" cy="192"/>
                <a:chOff x="1824" y="2352"/>
                <a:chExt cx="192" cy="192"/>
              </a:xfrm>
            </p:grpSpPr>
            <p:sp>
              <p:nvSpPr>
                <p:cNvPr id="77353" name="Rectangle 90">
                  <a:extLst>
                    <a:ext uri="{FF2B5EF4-FFF2-40B4-BE49-F238E27FC236}">
                      <a16:creationId xmlns:a16="http://schemas.microsoft.com/office/drawing/2014/main" id="{92809D2A-16AA-3941-BCF2-DF84153A25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4" name="Oval 91">
                  <a:extLst>
                    <a:ext uri="{FF2B5EF4-FFF2-40B4-BE49-F238E27FC236}">
                      <a16:creationId xmlns:a16="http://schemas.microsoft.com/office/drawing/2014/main" id="{5D572139-4020-2041-ABB3-BCE8AAA06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4" name="Group 92">
                <a:extLst>
                  <a:ext uri="{FF2B5EF4-FFF2-40B4-BE49-F238E27FC236}">
                    <a16:creationId xmlns:a16="http://schemas.microsoft.com/office/drawing/2014/main" id="{DC45EB9E-7382-C94E-B02A-FE6B0F0625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544"/>
                <a:ext cx="192" cy="192"/>
                <a:chOff x="1824" y="2352"/>
                <a:chExt cx="192" cy="192"/>
              </a:xfrm>
            </p:grpSpPr>
            <p:sp>
              <p:nvSpPr>
                <p:cNvPr id="77351" name="Rectangle 93">
                  <a:extLst>
                    <a:ext uri="{FF2B5EF4-FFF2-40B4-BE49-F238E27FC236}">
                      <a16:creationId xmlns:a16="http://schemas.microsoft.com/office/drawing/2014/main" id="{B5D439CF-D38E-7442-A5C1-35EB55621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2" name="Oval 94">
                  <a:extLst>
                    <a:ext uri="{FF2B5EF4-FFF2-40B4-BE49-F238E27FC236}">
                      <a16:creationId xmlns:a16="http://schemas.microsoft.com/office/drawing/2014/main" id="{799182D6-7E65-5343-8646-989A5B597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5" name="Group 95">
                <a:extLst>
                  <a:ext uri="{FF2B5EF4-FFF2-40B4-BE49-F238E27FC236}">
                    <a16:creationId xmlns:a16="http://schemas.microsoft.com/office/drawing/2014/main" id="{4E03F2CF-3FDD-064F-8F2F-AD936ADDA7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736"/>
                <a:ext cx="192" cy="192"/>
                <a:chOff x="1824" y="2352"/>
                <a:chExt cx="192" cy="192"/>
              </a:xfrm>
            </p:grpSpPr>
            <p:sp>
              <p:nvSpPr>
                <p:cNvPr id="77349" name="Rectangle 96">
                  <a:extLst>
                    <a:ext uri="{FF2B5EF4-FFF2-40B4-BE49-F238E27FC236}">
                      <a16:creationId xmlns:a16="http://schemas.microsoft.com/office/drawing/2014/main" id="{E39A50C4-C48D-264B-8858-533C79831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0" name="Oval 97">
                  <a:extLst>
                    <a:ext uri="{FF2B5EF4-FFF2-40B4-BE49-F238E27FC236}">
                      <a16:creationId xmlns:a16="http://schemas.microsoft.com/office/drawing/2014/main" id="{E9624FE8-82B1-5249-88BB-5E02E1D6B5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6" name="Group 98">
                <a:extLst>
                  <a:ext uri="{FF2B5EF4-FFF2-40B4-BE49-F238E27FC236}">
                    <a16:creationId xmlns:a16="http://schemas.microsoft.com/office/drawing/2014/main" id="{B7FC9AA8-4A95-9D40-8330-EFCD72334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928"/>
                <a:ext cx="192" cy="192"/>
                <a:chOff x="1824" y="2352"/>
                <a:chExt cx="192" cy="192"/>
              </a:xfrm>
            </p:grpSpPr>
            <p:sp>
              <p:nvSpPr>
                <p:cNvPr id="77347" name="Rectangle 99">
                  <a:extLst>
                    <a:ext uri="{FF2B5EF4-FFF2-40B4-BE49-F238E27FC236}">
                      <a16:creationId xmlns:a16="http://schemas.microsoft.com/office/drawing/2014/main" id="{88B26F17-E4EA-F94B-868F-03643101BE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48" name="Oval 100">
                  <a:extLst>
                    <a:ext uri="{FF2B5EF4-FFF2-40B4-BE49-F238E27FC236}">
                      <a16:creationId xmlns:a16="http://schemas.microsoft.com/office/drawing/2014/main" id="{300112E9-20C5-4C45-9A6A-C3C6CE1050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313" name="AutoShape 101">
              <a:extLst>
                <a:ext uri="{FF2B5EF4-FFF2-40B4-BE49-F238E27FC236}">
                  <a16:creationId xmlns:a16="http://schemas.microsoft.com/office/drawing/2014/main" id="{8DEA68F7-E1A0-2E45-9C32-DE1F97B71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130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429" name="Group 104">
            <a:extLst>
              <a:ext uri="{FF2B5EF4-FFF2-40B4-BE49-F238E27FC236}">
                <a16:creationId xmlns:a16="http://schemas.microsoft.com/office/drawing/2014/main" id="{D6006378-616A-BF4D-AADC-7EB1D2A70CFC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446338"/>
            <a:ext cx="3276600" cy="1522412"/>
            <a:chOff x="432" y="1393"/>
            <a:chExt cx="2064" cy="959"/>
          </a:xfrm>
        </p:grpSpPr>
        <p:grpSp>
          <p:nvGrpSpPr>
            <p:cNvPr id="77213" name="Group 105">
              <a:extLst>
                <a:ext uri="{FF2B5EF4-FFF2-40B4-BE49-F238E27FC236}">
                  <a16:creationId xmlns:a16="http://schemas.microsoft.com/office/drawing/2014/main" id="{B5B11338-5FBA-B942-A3C9-C486A36266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1584"/>
              <a:ext cx="1536" cy="768"/>
              <a:chOff x="480" y="1584"/>
              <a:chExt cx="1536" cy="768"/>
            </a:xfrm>
          </p:grpSpPr>
          <p:grpSp>
            <p:nvGrpSpPr>
              <p:cNvPr id="77215" name="Group 106">
                <a:extLst>
                  <a:ext uri="{FF2B5EF4-FFF2-40B4-BE49-F238E27FC236}">
                    <a16:creationId xmlns:a16="http://schemas.microsoft.com/office/drawing/2014/main" id="{54540BFF-0ED3-1B45-918D-0A46FC81D1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584"/>
                <a:ext cx="192" cy="192"/>
                <a:chOff x="1824" y="1584"/>
                <a:chExt cx="192" cy="192"/>
              </a:xfrm>
            </p:grpSpPr>
            <p:sp>
              <p:nvSpPr>
                <p:cNvPr id="77310" name="Rectangle 107">
                  <a:extLst>
                    <a:ext uri="{FF2B5EF4-FFF2-40B4-BE49-F238E27FC236}">
                      <a16:creationId xmlns:a16="http://schemas.microsoft.com/office/drawing/2014/main" id="{4C1784DD-5498-864D-9F54-FBF30A23C5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11" name="Oval 108">
                  <a:extLst>
                    <a:ext uri="{FF2B5EF4-FFF2-40B4-BE49-F238E27FC236}">
                      <a16:creationId xmlns:a16="http://schemas.microsoft.com/office/drawing/2014/main" id="{8EA7E1B4-B61D-5F4F-8699-73420356DF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216" name="Rectangle 109">
                <a:extLst>
                  <a:ext uri="{FF2B5EF4-FFF2-40B4-BE49-F238E27FC236}">
                    <a16:creationId xmlns:a16="http://schemas.microsoft.com/office/drawing/2014/main" id="{4346AE7C-5DAC-A24D-B97C-973F65DF83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158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217" name="Group 110">
                <a:extLst>
                  <a:ext uri="{FF2B5EF4-FFF2-40B4-BE49-F238E27FC236}">
                    <a16:creationId xmlns:a16="http://schemas.microsoft.com/office/drawing/2014/main" id="{AE784DC3-B822-444A-9262-85E0A0A4B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776"/>
                <a:ext cx="192" cy="192"/>
                <a:chOff x="1824" y="1584"/>
                <a:chExt cx="192" cy="192"/>
              </a:xfrm>
            </p:grpSpPr>
            <p:sp>
              <p:nvSpPr>
                <p:cNvPr id="77308" name="Rectangle 111">
                  <a:extLst>
                    <a:ext uri="{FF2B5EF4-FFF2-40B4-BE49-F238E27FC236}">
                      <a16:creationId xmlns:a16="http://schemas.microsoft.com/office/drawing/2014/main" id="{3C235F94-2050-6047-85CB-D5BEF145DC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9" name="Oval 112">
                  <a:extLst>
                    <a:ext uri="{FF2B5EF4-FFF2-40B4-BE49-F238E27FC236}">
                      <a16:creationId xmlns:a16="http://schemas.microsoft.com/office/drawing/2014/main" id="{92E3A898-1B8B-8B48-81AB-825E639132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8" name="Group 113">
                <a:extLst>
                  <a:ext uri="{FF2B5EF4-FFF2-40B4-BE49-F238E27FC236}">
                    <a16:creationId xmlns:a16="http://schemas.microsoft.com/office/drawing/2014/main" id="{75B41F86-B5C4-7B41-8C5B-B55BEA27E0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968"/>
                <a:ext cx="192" cy="192"/>
                <a:chOff x="1824" y="1584"/>
                <a:chExt cx="192" cy="192"/>
              </a:xfrm>
            </p:grpSpPr>
            <p:sp>
              <p:nvSpPr>
                <p:cNvPr id="77306" name="Rectangle 114">
                  <a:extLst>
                    <a:ext uri="{FF2B5EF4-FFF2-40B4-BE49-F238E27FC236}">
                      <a16:creationId xmlns:a16="http://schemas.microsoft.com/office/drawing/2014/main" id="{7C2624CA-5921-1C4E-8771-0F80508B7C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7" name="Oval 115">
                  <a:extLst>
                    <a:ext uri="{FF2B5EF4-FFF2-40B4-BE49-F238E27FC236}">
                      <a16:creationId xmlns:a16="http://schemas.microsoft.com/office/drawing/2014/main" id="{37674D15-0D05-E24B-9229-AD646B439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9" name="Group 116">
                <a:extLst>
                  <a:ext uri="{FF2B5EF4-FFF2-40B4-BE49-F238E27FC236}">
                    <a16:creationId xmlns:a16="http://schemas.microsoft.com/office/drawing/2014/main" id="{EF188510-CD40-4A41-BFF6-EEF0394243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160"/>
                <a:ext cx="192" cy="192"/>
                <a:chOff x="1824" y="1584"/>
                <a:chExt cx="192" cy="192"/>
              </a:xfrm>
            </p:grpSpPr>
            <p:sp>
              <p:nvSpPr>
                <p:cNvPr id="77304" name="Rectangle 117">
                  <a:extLst>
                    <a:ext uri="{FF2B5EF4-FFF2-40B4-BE49-F238E27FC236}">
                      <a16:creationId xmlns:a16="http://schemas.microsoft.com/office/drawing/2014/main" id="{9093419B-27A6-ED45-9770-C1BBD6FAAB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5" name="Oval 118">
                  <a:extLst>
                    <a:ext uri="{FF2B5EF4-FFF2-40B4-BE49-F238E27FC236}">
                      <a16:creationId xmlns:a16="http://schemas.microsoft.com/office/drawing/2014/main" id="{EF01EBFA-5319-9345-BB9C-67BF6BC7DE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0" name="Group 119">
                <a:extLst>
                  <a:ext uri="{FF2B5EF4-FFF2-40B4-BE49-F238E27FC236}">
                    <a16:creationId xmlns:a16="http://schemas.microsoft.com/office/drawing/2014/main" id="{6A9F933A-BEA8-1242-BBC6-17B658D49F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584"/>
                <a:ext cx="192" cy="192"/>
                <a:chOff x="1824" y="1584"/>
                <a:chExt cx="192" cy="192"/>
              </a:xfrm>
            </p:grpSpPr>
            <p:sp>
              <p:nvSpPr>
                <p:cNvPr id="77302" name="Rectangle 120">
                  <a:extLst>
                    <a:ext uri="{FF2B5EF4-FFF2-40B4-BE49-F238E27FC236}">
                      <a16:creationId xmlns:a16="http://schemas.microsoft.com/office/drawing/2014/main" id="{E28FC362-0827-FB45-8320-05989D2758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3" name="Oval 121">
                  <a:extLst>
                    <a:ext uri="{FF2B5EF4-FFF2-40B4-BE49-F238E27FC236}">
                      <a16:creationId xmlns:a16="http://schemas.microsoft.com/office/drawing/2014/main" id="{9454FEC0-122B-E446-9082-7BB233E73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1" name="Group 122">
                <a:extLst>
                  <a:ext uri="{FF2B5EF4-FFF2-40B4-BE49-F238E27FC236}">
                    <a16:creationId xmlns:a16="http://schemas.microsoft.com/office/drawing/2014/main" id="{F29103C0-515A-D14F-99B1-8256C1044B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776"/>
                <a:ext cx="192" cy="192"/>
                <a:chOff x="1824" y="1584"/>
                <a:chExt cx="192" cy="192"/>
              </a:xfrm>
            </p:grpSpPr>
            <p:sp>
              <p:nvSpPr>
                <p:cNvPr id="77300" name="Rectangle 123">
                  <a:extLst>
                    <a:ext uri="{FF2B5EF4-FFF2-40B4-BE49-F238E27FC236}">
                      <a16:creationId xmlns:a16="http://schemas.microsoft.com/office/drawing/2014/main" id="{AC01DDDE-0239-2644-965D-29F2AE004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1" name="Oval 124">
                  <a:extLst>
                    <a:ext uri="{FF2B5EF4-FFF2-40B4-BE49-F238E27FC236}">
                      <a16:creationId xmlns:a16="http://schemas.microsoft.com/office/drawing/2014/main" id="{0B16D1D0-5591-7E46-B7BA-B8BA7C5975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2" name="Group 125">
                <a:extLst>
                  <a:ext uri="{FF2B5EF4-FFF2-40B4-BE49-F238E27FC236}">
                    <a16:creationId xmlns:a16="http://schemas.microsoft.com/office/drawing/2014/main" id="{5A7C064F-25D5-1345-931B-C0B4844F85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968"/>
                <a:ext cx="192" cy="192"/>
                <a:chOff x="1824" y="1584"/>
                <a:chExt cx="192" cy="192"/>
              </a:xfrm>
            </p:grpSpPr>
            <p:sp>
              <p:nvSpPr>
                <p:cNvPr id="77298" name="Rectangle 126">
                  <a:extLst>
                    <a:ext uri="{FF2B5EF4-FFF2-40B4-BE49-F238E27FC236}">
                      <a16:creationId xmlns:a16="http://schemas.microsoft.com/office/drawing/2014/main" id="{4DD2E655-4890-F64E-8BA2-C3FEE93004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9" name="Oval 127">
                  <a:extLst>
                    <a:ext uri="{FF2B5EF4-FFF2-40B4-BE49-F238E27FC236}">
                      <a16:creationId xmlns:a16="http://schemas.microsoft.com/office/drawing/2014/main" id="{45CCB262-3F40-DF43-A076-D6D531B506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3" name="Group 128">
                <a:extLst>
                  <a:ext uri="{FF2B5EF4-FFF2-40B4-BE49-F238E27FC236}">
                    <a16:creationId xmlns:a16="http://schemas.microsoft.com/office/drawing/2014/main" id="{0189D0C5-8704-E044-B9CC-1C1805FA75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160"/>
                <a:ext cx="192" cy="192"/>
                <a:chOff x="1824" y="1584"/>
                <a:chExt cx="192" cy="192"/>
              </a:xfrm>
            </p:grpSpPr>
            <p:sp>
              <p:nvSpPr>
                <p:cNvPr id="77296" name="Rectangle 129">
                  <a:extLst>
                    <a:ext uri="{FF2B5EF4-FFF2-40B4-BE49-F238E27FC236}">
                      <a16:creationId xmlns:a16="http://schemas.microsoft.com/office/drawing/2014/main" id="{794AB581-B1B9-B845-8093-DD6316D580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7" name="Oval 130">
                  <a:extLst>
                    <a:ext uri="{FF2B5EF4-FFF2-40B4-BE49-F238E27FC236}">
                      <a16:creationId xmlns:a16="http://schemas.microsoft.com/office/drawing/2014/main" id="{F258F7BC-B168-DB4C-819F-105502A3B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4" name="Group 131">
                <a:extLst>
                  <a:ext uri="{FF2B5EF4-FFF2-40B4-BE49-F238E27FC236}">
                    <a16:creationId xmlns:a16="http://schemas.microsoft.com/office/drawing/2014/main" id="{91318455-2B1D-D54C-8A6E-E454BAD02B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584"/>
                <a:ext cx="192" cy="192"/>
                <a:chOff x="1824" y="1584"/>
                <a:chExt cx="192" cy="192"/>
              </a:xfrm>
            </p:grpSpPr>
            <p:sp>
              <p:nvSpPr>
                <p:cNvPr id="77294" name="Rectangle 132">
                  <a:extLst>
                    <a:ext uri="{FF2B5EF4-FFF2-40B4-BE49-F238E27FC236}">
                      <a16:creationId xmlns:a16="http://schemas.microsoft.com/office/drawing/2014/main" id="{9413FF5A-15D5-894F-A801-276FA1369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5" name="Oval 133">
                  <a:extLst>
                    <a:ext uri="{FF2B5EF4-FFF2-40B4-BE49-F238E27FC236}">
                      <a16:creationId xmlns:a16="http://schemas.microsoft.com/office/drawing/2014/main" id="{0C145606-EA16-A84C-8518-D31E4BC30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5" name="Group 134">
                <a:extLst>
                  <a:ext uri="{FF2B5EF4-FFF2-40B4-BE49-F238E27FC236}">
                    <a16:creationId xmlns:a16="http://schemas.microsoft.com/office/drawing/2014/main" id="{B0985E16-8C73-1143-855B-F172E4E4DA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776"/>
                <a:ext cx="192" cy="192"/>
                <a:chOff x="1824" y="1584"/>
                <a:chExt cx="192" cy="192"/>
              </a:xfrm>
            </p:grpSpPr>
            <p:sp>
              <p:nvSpPr>
                <p:cNvPr id="77292" name="Rectangle 135">
                  <a:extLst>
                    <a:ext uri="{FF2B5EF4-FFF2-40B4-BE49-F238E27FC236}">
                      <a16:creationId xmlns:a16="http://schemas.microsoft.com/office/drawing/2014/main" id="{4AC7E62A-DE28-3449-B491-984CD7C620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3" name="Oval 136">
                  <a:extLst>
                    <a:ext uri="{FF2B5EF4-FFF2-40B4-BE49-F238E27FC236}">
                      <a16:creationId xmlns:a16="http://schemas.microsoft.com/office/drawing/2014/main" id="{4375B59F-3A00-A545-BA91-EA9663F8B2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6" name="Group 137">
                <a:extLst>
                  <a:ext uri="{FF2B5EF4-FFF2-40B4-BE49-F238E27FC236}">
                    <a16:creationId xmlns:a16="http://schemas.microsoft.com/office/drawing/2014/main" id="{C4107D32-5666-AD4D-8EF5-BE36DFD51E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968"/>
                <a:ext cx="192" cy="192"/>
                <a:chOff x="1824" y="1584"/>
                <a:chExt cx="192" cy="192"/>
              </a:xfrm>
            </p:grpSpPr>
            <p:sp>
              <p:nvSpPr>
                <p:cNvPr id="77290" name="Rectangle 138">
                  <a:extLst>
                    <a:ext uri="{FF2B5EF4-FFF2-40B4-BE49-F238E27FC236}">
                      <a16:creationId xmlns:a16="http://schemas.microsoft.com/office/drawing/2014/main" id="{CE67767A-71B7-804F-9EAE-AF2AAE305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1" name="Oval 139">
                  <a:extLst>
                    <a:ext uri="{FF2B5EF4-FFF2-40B4-BE49-F238E27FC236}">
                      <a16:creationId xmlns:a16="http://schemas.microsoft.com/office/drawing/2014/main" id="{9E2486AD-F1E8-7849-824B-F3838235AE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7" name="Group 140">
                <a:extLst>
                  <a:ext uri="{FF2B5EF4-FFF2-40B4-BE49-F238E27FC236}">
                    <a16:creationId xmlns:a16="http://schemas.microsoft.com/office/drawing/2014/main" id="{73261B3F-BFFE-2540-9122-DF434C7E68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160"/>
                <a:ext cx="192" cy="192"/>
                <a:chOff x="1824" y="1584"/>
                <a:chExt cx="192" cy="192"/>
              </a:xfrm>
            </p:grpSpPr>
            <p:sp>
              <p:nvSpPr>
                <p:cNvPr id="77288" name="Rectangle 141">
                  <a:extLst>
                    <a:ext uri="{FF2B5EF4-FFF2-40B4-BE49-F238E27FC236}">
                      <a16:creationId xmlns:a16="http://schemas.microsoft.com/office/drawing/2014/main" id="{D22DDAC3-338B-564B-8D39-AC0E612AF6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9" name="Oval 142">
                  <a:extLst>
                    <a:ext uri="{FF2B5EF4-FFF2-40B4-BE49-F238E27FC236}">
                      <a16:creationId xmlns:a16="http://schemas.microsoft.com/office/drawing/2014/main" id="{947E41BA-BB15-FE43-B54C-C9B44DFB45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8" name="Group 143">
                <a:extLst>
                  <a:ext uri="{FF2B5EF4-FFF2-40B4-BE49-F238E27FC236}">
                    <a16:creationId xmlns:a16="http://schemas.microsoft.com/office/drawing/2014/main" id="{8A539342-17D9-FC48-8DB7-E9A08649AB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584"/>
                <a:ext cx="192" cy="192"/>
                <a:chOff x="1824" y="1584"/>
                <a:chExt cx="192" cy="192"/>
              </a:xfrm>
            </p:grpSpPr>
            <p:sp>
              <p:nvSpPr>
                <p:cNvPr id="77286" name="Rectangle 144">
                  <a:extLst>
                    <a:ext uri="{FF2B5EF4-FFF2-40B4-BE49-F238E27FC236}">
                      <a16:creationId xmlns:a16="http://schemas.microsoft.com/office/drawing/2014/main" id="{909AD054-6D9A-FD40-A933-FCBAF80DA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7" name="Oval 145">
                  <a:extLst>
                    <a:ext uri="{FF2B5EF4-FFF2-40B4-BE49-F238E27FC236}">
                      <a16:creationId xmlns:a16="http://schemas.microsoft.com/office/drawing/2014/main" id="{9E6BBF61-EDAB-2147-996A-C02F35869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9" name="Group 146">
                <a:extLst>
                  <a:ext uri="{FF2B5EF4-FFF2-40B4-BE49-F238E27FC236}">
                    <a16:creationId xmlns:a16="http://schemas.microsoft.com/office/drawing/2014/main" id="{7F42D655-5A4F-FA4B-86B1-EAF38EE35F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776"/>
                <a:ext cx="192" cy="192"/>
                <a:chOff x="1824" y="1584"/>
                <a:chExt cx="192" cy="192"/>
              </a:xfrm>
            </p:grpSpPr>
            <p:sp>
              <p:nvSpPr>
                <p:cNvPr id="77284" name="Rectangle 147">
                  <a:extLst>
                    <a:ext uri="{FF2B5EF4-FFF2-40B4-BE49-F238E27FC236}">
                      <a16:creationId xmlns:a16="http://schemas.microsoft.com/office/drawing/2014/main" id="{8A57F9B9-D120-5846-80FD-A308245F6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5" name="Oval 148">
                  <a:extLst>
                    <a:ext uri="{FF2B5EF4-FFF2-40B4-BE49-F238E27FC236}">
                      <a16:creationId xmlns:a16="http://schemas.microsoft.com/office/drawing/2014/main" id="{03B6E029-146E-FE48-AD64-885FF8EBCE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0" name="Group 149">
                <a:extLst>
                  <a:ext uri="{FF2B5EF4-FFF2-40B4-BE49-F238E27FC236}">
                    <a16:creationId xmlns:a16="http://schemas.microsoft.com/office/drawing/2014/main" id="{08BB5B29-97F6-434C-8570-A46139064E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968"/>
                <a:ext cx="192" cy="192"/>
                <a:chOff x="1824" y="1584"/>
                <a:chExt cx="192" cy="192"/>
              </a:xfrm>
            </p:grpSpPr>
            <p:sp>
              <p:nvSpPr>
                <p:cNvPr id="77282" name="Rectangle 150">
                  <a:extLst>
                    <a:ext uri="{FF2B5EF4-FFF2-40B4-BE49-F238E27FC236}">
                      <a16:creationId xmlns:a16="http://schemas.microsoft.com/office/drawing/2014/main" id="{0FBEC1F0-B57C-9B49-AA1C-FEBABDD152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3" name="Oval 151">
                  <a:extLst>
                    <a:ext uri="{FF2B5EF4-FFF2-40B4-BE49-F238E27FC236}">
                      <a16:creationId xmlns:a16="http://schemas.microsoft.com/office/drawing/2014/main" id="{371067FD-FEF5-6F4D-88EE-BE49A7B70D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1" name="Group 152">
                <a:extLst>
                  <a:ext uri="{FF2B5EF4-FFF2-40B4-BE49-F238E27FC236}">
                    <a16:creationId xmlns:a16="http://schemas.microsoft.com/office/drawing/2014/main" id="{DF58C4A4-91CB-7A4B-A36A-099F080463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160"/>
                <a:ext cx="192" cy="192"/>
                <a:chOff x="1824" y="1584"/>
                <a:chExt cx="192" cy="192"/>
              </a:xfrm>
            </p:grpSpPr>
            <p:sp>
              <p:nvSpPr>
                <p:cNvPr id="77280" name="Rectangle 153">
                  <a:extLst>
                    <a:ext uri="{FF2B5EF4-FFF2-40B4-BE49-F238E27FC236}">
                      <a16:creationId xmlns:a16="http://schemas.microsoft.com/office/drawing/2014/main" id="{1B8F4F48-4A50-5F4D-A5E3-90D9F4C35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1" name="Oval 154">
                  <a:extLst>
                    <a:ext uri="{FF2B5EF4-FFF2-40B4-BE49-F238E27FC236}">
                      <a16:creationId xmlns:a16="http://schemas.microsoft.com/office/drawing/2014/main" id="{BC74D4CF-0499-3B45-B0FE-E3803EF201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2" name="Group 155">
                <a:extLst>
                  <a:ext uri="{FF2B5EF4-FFF2-40B4-BE49-F238E27FC236}">
                    <a16:creationId xmlns:a16="http://schemas.microsoft.com/office/drawing/2014/main" id="{F2F7AC85-3E52-5D42-8AB7-772CAD19E3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584"/>
                <a:ext cx="192" cy="192"/>
                <a:chOff x="1824" y="1584"/>
                <a:chExt cx="192" cy="192"/>
              </a:xfrm>
            </p:grpSpPr>
            <p:sp>
              <p:nvSpPr>
                <p:cNvPr id="77278" name="Rectangle 156">
                  <a:extLst>
                    <a:ext uri="{FF2B5EF4-FFF2-40B4-BE49-F238E27FC236}">
                      <a16:creationId xmlns:a16="http://schemas.microsoft.com/office/drawing/2014/main" id="{DC005673-825E-C344-94AB-54219A6C3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9" name="Oval 157">
                  <a:extLst>
                    <a:ext uri="{FF2B5EF4-FFF2-40B4-BE49-F238E27FC236}">
                      <a16:creationId xmlns:a16="http://schemas.microsoft.com/office/drawing/2014/main" id="{55D912A5-828F-AA4C-8077-DFFFFB5F9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3" name="Group 158">
                <a:extLst>
                  <a:ext uri="{FF2B5EF4-FFF2-40B4-BE49-F238E27FC236}">
                    <a16:creationId xmlns:a16="http://schemas.microsoft.com/office/drawing/2014/main" id="{6F19D445-E854-DD4C-8979-ACA41E8B1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776"/>
                <a:ext cx="192" cy="192"/>
                <a:chOff x="1824" y="1584"/>
                <a:chExt cx="192" cy="192"/>
              </a:xfrm>
            </p:grpSpPr>
            <p:sp>
              <p:nvSpPr>
                <p:cNvPr id="77276" name="Rectangle 159">
                  <a:extLst>
                    <a:ext uri="{FF2B5EF4-FFF2-40B4-BE49-F238E27FC236}">
                      <a16:creationId xmlns:a16="http://schemas.microsoft.com/office/drawing/2014/main" id="{6A45DD2C-D00B-E74E-A95B-60F3950E8D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7" name="Oval 160">
                  <a:extLst>
                    <a:ext uri="{FF2B5EF4-FFF2-40B4-BE49-F238E27FC236}">
                      <a16:creationId xmlns:a16="http://schemas.microsoft.com/office/drawing/2014/main" id="{AE927EB8-2EE0-AC43-BBED-7512B5AB1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4" name="Group 161">
                <a:extLst>
                  <a:ext uri="{FF2B5EF4-FFF2-40B4-BE49-F238E27FC236}">
                    <a16:creationId xmlns:a16="http://schemas.microsoft.com/office/drawing/2014/main" id="{A5D3C6CE-37EC-1E4B-A77A-7861BB7925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968"/>
                <a:ext cx="192" cy="192"/>
                <a:chOff x="1824" y="1584"/>
                <a:chExt cx="192" cy="192"/>
              </a:xfrm>
            </p:grpSpPr>
            <p:sp>
              <p:nvSpPr>
                <p:cNvPr id="77274" name="Rectangle 162">
                  <a:extLst>
                    <a:ext uri="{FF2B5EF4-FFF2-40B4-BE49-F238E27FC236}">
                      <a16:creationId xmlns:a16="http://schemas.microsoft.com/office/drawing/2014/main" id="{5F5DCEAA-BF05-3A48-B586-1EB9C6A95C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5" name="Oval 163">
                  <a:extLst>
                    <a:ext uri="{FF2B5EF4-FFF2-40B4-BE49-F238E27FC236}">
                      <a16:creationId xmlns:a16="http://schemas.microsoft.com/office/drawing/2014/main" id="{DB184A0D-7BBC-0249-BAD9-230004263B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5" name="Group 164">
                <a:extLst>
                  <a:ext uri="{FF2B5EF4-FFF2-40B4-BE49-F238E27FC236}">
                    <a16:creationId xmlns:a16="http://schemas.microsoft.com/office/drawing/2014/main" id="{46B338BA-8BFC-8740-8D23-AA25982A4E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160"/>
                <a:ext cx="192" cy="192"/>
                <a:chOff x="1824" y="1584"/>
                <a:chExt cx="192" cy="192"/>
              </a:xfrm>
            </p:grpSpPr>
            <p:sp>
              <p:nvSpPr>
                <p:cNvPr id="77272" name="Rectangle 165">
                  <a:extLst>
                    <a:ext uri="{FF2B5EF4-FFF2-40B4-BE49-F238E27FC236}">
                      <a16:creationId xmlns:a16="http://schemas.microsoft.com/office/drawing/2014/main" id="{1841148C-BAC8-A142-B36F-F50F55D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3" name="Oval 166">
                  <a:extLst>
                    <a:ext uri="{FF2B5EF4-FFF2-40B4-BE49-F238E27FC236}">
                      <a16:creationId xmlns:a16="http://schemas.microsoft.com/office/drawing/2014/main" id="{DBDF14A9-2883-694C-B966-075544946F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6" name="Group 167">
                <a:extLst>
                  <a:ext uri="{FF2B5EF4-FFF2-40B4-BE49-F238E27FC236}">
                    <a16:creationId xmlns:a16="http://schemas.microsoft.com/office/drawing/2014/main" id="{48043E1E-EBB7-0B47-9048-D2AFF1415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584"/>
                <a:ext cx="192" cy="192"/>
                <a:chOff x="1824" y="1584"/>
                <a:chExt cx="192" cy="192"/>
              </a:xfrm>
            </p:grpSpPr>
            <p:sp>
              <p:nvSpPr>
                <p:cNvPr id="77270" name="Rectangle 168">
                  <a:extLst>
                    <a:ext uri="{FF2B5EF4-FFF2-40B4-BE49-F238E27FC236}">
                      <a16:creationId xmlns:a16="http://schemas.microsoft.com/office/drawing/2014/main" id="{8DF02CC6-BBE0-254F-8360-C814EE2B8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1" name="Oval 169">
                  <a:extLst>
                    <a:ext uri="{FF2B5EF4-FFF2-40B4-BE49-F238E27FC236}">
                      <a16:creationId xmlns:a16="http://schemas.microsoft.com/office/drawing/2014/main" id="{17F59231-B5F4-DB4E-A909-F52E76A6B6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7" name="Group 170">
                <a:extLst>
                  <a:ext uri="{FF2B5EF4-FFF2-40B4-BE49-F238E27FC236}">
                    <a16:creationId xmlns:a16="http://schemas.microsoft.com/office/drawing/2014/main" id="{385349A6-2591-4441-87FD-220B9EC403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776"/>
                <a:ext cx="192" cy="192"/>
                <a:chOff x="1824" y="1584"/>
                <a:chExt cx="192" cy="192"/>
              </a:xfrm>
            </p:grpSpPr>
            <p:sp>
              <p:nvSpPr>
                <p:cNvPr id="77268" name="Rectangle 171">
                  <a:extLst>
                    <a:ext uri="{FF2B5EF4-FFF2-40B4-BE49-F238E27FC236}">
                      <a16:creationId xmlns:a16="http://schemas.microsoft.com/office/drawing/2014/main" id="{FD83C16D-5699-9041-99A2-2ACFB10896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9" name="Oval 172">
                  <a:extLst>
                    <a:ext uri="{FF2B5EF4-FFF2-40B4-BE49-F238E27FC236}">
                      <a16:creationId xmlns:a16="http://schemas.microsoft.com/office/drawing/2014/main" id="{77B3D5F4-B71B-0A48-8CFB-A5FA1D6737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8" name="Group 173">
                <a:extLst>
                  <a:ext uri="{FF2B5EF4-FFF2-40B4-BE49-F238E27FC236}">
                    <a16:creationId xmlns:a16="http://schemas.microsoft.com/office/drawing/2014/main" id="{0135575A-8427-0C49-98E7-AA70DD295E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968"/>
                <a:ext cx="192" cy="192"/>
                <a:chOff x="1824" y="1584"/>
                <a:chExt cx="192" cy="192"/>
              </a:xfrm>
            </p:grpSpPr>
            <p:sp>
              <p:nvSpPr>
                <p:cNvPr id="77266" name="Rectangle 174">
                  <a:extLst>
                    <a:ext uri="{FF2B5EF4-FFF2-40B4-BE49-F238E27FC236}">
                      <a16:creationId xmlns:a16="http://schemas.microsoft.com/office/drawing/2014/main" id="{D72B8DA0-65C2-C442-B865-15EDC8EB34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7" name="Oval 175">
                  <a:extLst>
                    <a:ext uri="{FF2B5EF4-FFF2-40B4-BE49-F238E27FC236}">
                      <a16:creationId xmlns:a16="http://schemas.microsoft.com/office/drawing/2014/main" id="{6D9AED4A-20C7-BB44-A143-16ED9F6BEB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9" name="Group 176">
                <a:extLst>
                  <a:ext uri="{FF2B5EF4-FFF2-40B4-BE49-F238E27FC236}">
                    <a16:creationId xmlns:a16="http://schemas.microsoft.com/office/drawing/2014/main" id="{16079714-7355-7542-8CD9-27060558C9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160"/>
                <a:ext cx="192" cy="192"/>
                <a:chOff x="1824" y="1584"/>
                <a:chExt cx="192" cy="192"/>
              </a:xfrm>
            </p:grpSpPr>
            <p:sp>
              <p:nvSpPr>
                <p:cNvPr id="77264" name="Rectangle 177">
                  <a:extLst>
                    <a:ext uri="{FF2B5EF4-FFF2-40B4-BE49-F238E27FC236}">
                      <a16:creationId xmlns:a16="http://schemas.microsoft.com/office/drawing/2014/main" id="{CE3FAC27-F12F-504A-BC3F-2F0558B9EB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5" name="Oval 178">
                  <a:extLst>
                    <a:ext uri="{FF2B5EF4-FFF2-40B4-BE49-F238E27FC236}">
                      <a16:creationId xmlns:a16="http://schemas.microsoft.com/office/drawing/2014/main" id="{644F045C-BA2D-B444-B3D9-5F15D8297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0" name="Group 179">
                <a:extLst>
                  <a:ext uri="{FF2B5EF4-FFF2-40B4-BE49-F238E27FC236}">
                    <a16:creationId xmlns:a16="http://schemas.microsoft.com/office/drawing/2014/main" id="{9014FB75-46B8-8D42-9771-AE425FD1DF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584"/>
                <a:ext cx="192" cy="192"/>
                <a:chOff x="1824" y="1584"/>
                <a:chExt cx="192" cy="192"/>
              </a:xfrm>
            </p:grpSpPr>
            <p:sp>
              <p:nvSpPr>
                <p:cNvPr id="77262" name="Rectangle 180">
                  <a:extLst>
                    <a:ext uri="{FF2B5EF4-FFF2-40B4-BE49-F238E27FC236}">
                      <a16:creationId xmlns:a16="http://schemas.microsoft.com/office/drawing/2014/main" id="{A847EED7-7039-2741-9D2B-8EF7DE80D7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3" name="Oval 181">
                  <a:extLst>
                    <a:ext uri="{FF2B5EF4-FFF2-40B4-BE49-F238E27FC236}">
                      <a16:creationId xmlns:a16="http://schemas.microsoft.com/office/drawing/2014/main" id="{357EF27A-A376-5042-8756-0AB91CAE65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1" name="Group 182">
                <a:extLst>
                  <a:ext uri="{FF2B5EF4-FFF2-40B4-BE49-F238E27FC236}">
                    <a16:creationId xmlns:a16="http://schemas.microsoft.com/office/drawing/2014/main" id="{8A31CE40-6912-AB40-9554-A43D288ACC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776"/>
                <a:ext cx="192" cy="192"/>
                <a:chOff x="1824" y="1584"/>
                <a:chExt cx="192" cy="192"/>
              </a:xfrm>
            </p:grpSpPr>
            <p:sp>
              <p:nvSpPr>
                <p:cNvPr id="77260" name="Rectangle 183">
                  <a:extLst>
                    <a:ext uri="{FF2B5EF4-FFF2-40B4-BE49-F238E27FC236}">
                      <a16:creationId xmlns:a16="http://schemas.microsoft.com/office/drawing/2014/main" id="{609A219B-2B92-AA47-8D6B-D735256F0D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1" name="Oval 184">
                  <a:extLst>
                    <a:ext uri="{FF2B5EF4-FFF2-40B4-BE49-F238E27FC236}">
                      <a16:creationId xmlns:a16="http://schemas.microsoft.com/office/drawing/2014/main" id="{1628DDF6-4E1C-7F44-94EC-2D753479E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2" name="Group 185">
                <a:extLst>
                  <a:ext uri="{FF2B5EF4-FFF2-40B4-BE49-F238E27FC236}">
                    <a16:creationId xmlns:a16="http://schemas.microsoft.com/office/drawing/2014/main" id="{317A2ADB-6EC4-6242-A671-A995B02EA91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968"/>
                <a:ext cx="192" cy="192"/>
                <a:chOff x="1824" y="1584"/>
                <a:chExt cx="192" cy="192"/>
              </a:xfrm>
            </p:grpSpPr>
            <p:sp>
              <p:nvSpPr>
                <p:cNvPr id="77258" name="Rectangle 186">
                  <a:extLst>
                    <a:ext uri="{FF2B5EF4-FFF2-40B4-BE49-F238E27FC236}">
                      <a16:creationId xmlns:a16="http://schemas.microsoft.com/office/drawing/2014/main" id="{B6DDE071-BE56-D744-80A3-1342BE127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9" name="Oval 187">
                  <a:extLst>
                    <a:ext uri="{FF2B5EF4-FFF2-40B4-BE49-F238E27FC236}">
                      <a16:creationId xmlns:a16="http://schemas.microsoft.com/office/drawing/2014/main" id="{C2F6F91A-C4CE-304E-914E-16825090D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3" name="Group 188">
                <a:extLst>
                  <a:ext uri="{FF2B5EF4-FFF2-40B4-BE49-F238E27FC236}">
                    <a16:creationId xmlns:a16="http://schemas.microsoft.com/office/drawing/2014/main" id="{AA0E830F-B1D2-D542-A6E2-41A008C827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160"/>
                <a:ext cx="192" cy="192"/>
                <a:chOff x="1824" y="1584"/>
                <a:chExt cx="192" cy="192"/>
              </a:xfrm>
            </p:grpSpPr>
            <p:sp>
              <p:nvSpPr>
                <p:cNvPr id="77256" name="Rectangle 189">
                  <a:extLst>
                    <a:ext uri="{FF2B5EF4-FFF2-40B4-BE49-F238E27FC236}">
                      <a16:creationId xmlns:a16="http://schemas.microsoft.com/office/drawing/2014/main" id="{A888B9EB-BC48-9A4A-A47B-E09E6507A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7" name="Oval 190">
                  <a:extLst>
                    <a:ext uri="{FF2B5EF4-FFF2-40B4-BE49-F238E27FC236}">
                      <a16:creationId xmlns:a16="http://schemas.microsoft.com/office/drawing/2014/main" id="{29022EE5-6043-1C45-AEF7-DD94F4C0A1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4" name="Group 191">
                <a:extLst>
                  <a:ext uri="{FF2B5EF4-FFF2-40B4-BE49-F238E27FC236}">
                    <a16:creationId xmlns:a16="http://schemas.microsoft.com/office/drawing/2014/main" id="{2A28C04F-B640-0243-9CEB-8B02C0F0DE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584"/>
                <a:ext cx="192" cy="192"/>
                <a:chOff x="1824" y="1584"/>
                <a:chExt cx="192" cy="192"/>
              </a:xfrm>
            </p:grpSpPr>
            <p:sp>
              <p:nvSpPr>
                <p:cNvPr id="77254" name="Rectangle 192">
                  <a:extLst>
                    <a:ext uri="{FF2B5EF4-FFF2-40B4-BE49-F238E27FC236}">
                      <a16:creationId xmlns:a16="http://schemas.microsoft.com/office/drawing/2014/main" id="{3C46AEDA-3B61-B54D-A8AE-AE1EC9AA4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5" name="Oval 193">
                  <a:extLst>
                    <a:ext uri="{FF2B5EF4-FFF2-40B4-BE49-F238E27FC236}">
                      <a16:creationId xmlns:a16="http://schemas.microsoft.com/office/drawing/2014/main" id="{9FB0B13C-8AB2-FA42-B0E8-B9E1A0E82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5" name="Group 194">
                <a:extLst>
                  <a:ext uri="{FF2B5EF4-FFF2-40B4-BE49-F238E27FC236}">
                    <a16:creationId xmlns:a16="http://schemas.microsoft.com/office/drawing/2014/main" id="{9422A375-E7FA-D042-BF9A-90CA593EAB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776"/>
                <a:ext cx="192" cy="192"/>
                <a:chOff x="1824" y="1584"/>
                <a:chExt cx="192" cy="192"/>
              </a:xfrm>
            </p:grpSpPr>
            <p:sp>
              <p:nvSpPr>
                <p:cNvPr id="77252" name="Rectangle 195">
                  <a:extLst>
                    <a:ext uri="{FF2B5EF4-FFF2-40B4-BE49-F238E27FC236}">
                      <a16:creationId xmlns:a16="http://schemas.microsoft.com/office/drawing/2014/main" id="{A5FFB046-6743-5C4B-9ECC-40327A82E3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3" name="Oval 196">
                  <a:extLst>
                    <a:ext uri="{FF2B5EF4-FFF2-40B4-BE49-F238E27FC236}">
                      <a16:creationId xmlns:a16="http://schemas.microsoft.com/office/drawing/2014/main" id="{5533F0C7-7D10-CE47-BADE-634177B24D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6" name="Group 197">
                <a:extLst>
                  <a:ext uri="{FF2B5EF4-FFF2-40B4-BE49-F238E27FC236}">
                    <a16:creationId xmlns:a16="http://schemas.microsoft.com/office/drawing/2014/main" id="{88001BB6-62A8-2C4A-A220-51F33489D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968"/>
                <a:ext cx="192" cy="192"/>
                <a:chOff x="1824" y="1584"/>
                <a:chExt cx="192" cy="192"/>
              </a:xfrm>
            </p:grpSpPr>
            <p:sp>
              <p:nvSpPr>
                <p:cNvPr id="77250" name="Rectangle 198">
                  <a:extLst>
                    <a:ext uri="{FF2B5EF4-FFF2-40B4-BE49-F238E27FC236}">
                      <a16:creationId xmlns:a16="http://schemas.microsoft.com/office/drawing/2014/main" id="{B6398A37-FD6A-8E43-8132-075D1254D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1" name="Oval 199">
                  <a:extLst>
                    <a:ext uri="{FF2B5EF4-FFF2-40B4-BE49-F238E27FC236}">
                      <a16:creationId xmlns:a16="http://schemas.microsoft.com/office/drawing/2014/main" id="{953784CF-33CD-8149-8FC7-57BE8A3BB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7" name="Group 200">
                <a:extLst>
                  <a:ext uri="{FF2B5EF4-FFF2-40B4-BE49-F238E27FC236}">
                    <a16:creationId xmlns:a16="http://schemas.microsoft.com/office/drawing/2014/main" id="{80B4FB42-2994-7E47-A0C2-172745F99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160"/>
                <a:ext cx="192" cy="192"/>
                <a:chOff x="1824" y="1584"/>
                <a:chExt cx="192" cy="192"/>
              </a:xfrm>
            </p:grpSpPr>
            <p:sp>
              <p:nvSpPr>
                <p:cNvPr id="77248" name="Rectangle 201">
                  <a:extLst>
                    <a:ext uri="{FF2B5EF4-FFF2-40B4-BE49-F238E27FC236}">
                      <a16:creationId xmlns:a16="http://schemas.microsoft.com/office/drawing/2014/main" id="{69747A9F-6C68-CC4C-8DAE-F44FE0F1E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49" name="Oval 202">
                  <a:extLst>
                    <a:ext uri="{FF2B5EF4-FFF2-40B4-BE49-F238E27FC236}">
                      <a16:creationId xmlns:a16="http://schemas.microsoft.com/office/drawing/2014/main" id="{A1549FE4-3656-BB4F-95AB-97DCC39714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214" name="AutoShape 203">
              <a:extLst>
                <a:ext uri="{FF2B5EF4-FFF2-40B4-BE49-F238E27FC236}">
                  <a16:creationId xmlns:a16="http://schemas.microsoft.com/office/drawing/2014/main" id="{20AE3B44-95DB-B44A-A36C-3FC8F2C4A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393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529" name="Group 204">
            <a:extLst>
              <a:ext uri="{FF2B5EF4-FFF2-40B4-BE49-F238E27FC236}">
                <a16:creationId xmlns:a16="http://schemas.microsoft.com/office/drawing/2014/main" id="{7277412A-D5EE-834B-95B6-8B91D55A7610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701925"/>
            <a:ext cx="3200400" cy="1571625"/>
            <a:chOff x="2016" y="1554"/>
            <a:chExt cx="2016" cy="990"/>
          </a:xfrm>
        </p:grpSpPr>
        <p:grpSp>
          <p:nvGrpSpPr>
            <p:cNvPr id="77114" name="Group 205">
              <a:extLst>
                <a:ext uri="{FF2B5EF4-FFF2-40B4-BE49-F238E27FC236}">
                  <a16:creationId xmlns:a16="http://schemas.microsoft.com/office/drawing/2014/main" id="{B52C1869-17E8-D14F-A1EA-A0B3934CFB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1776"/>
              <a:ext cx="1536" cy="768"/>
              <a:chOff x="2016" y="1776"/>
              <a:chExt cx="1536" cy="768"/>
            </a:xfrm>
          </p:grpSpPr>
          <p:grpSp>
            <p:nvGrpSpPr>
              <p:cNvPr id="77116" name="Group 206">
                <a:extLst>
                  <a:ext uri="{FF2B5EF4-FFF2-40B4-BE49-F238E27FC236}">
                    <a16:creationId xmlns:a16="http://schemas.microsoft.com/office/drawing/2014/main" id="{C9A1CE8C-E29D-CD4A-9A0B-185970727D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776"/>
                <a:ext cx="192" cy="192"/>
                <a:chOff x="2016" y="1776"/>
                <a:chExt cx="192" cy="192"/>
              </a:xfrm>
            </p:grpSpPr>
            <p:sp>
              <p:nvSpPr>
                <p:cNvPr id="77211" name="Rectangle 207">
                  <a:extLst>
                    <a:ext uri="{FF2B5EF4-FFF2-40B4-BE49-F238E27FC236}">
                      <a16:creationId xmlns:a16="http://schemas.microsoft.com/office/drawing/2014/main" id="{85991570-0893-1E42-9475-D3B4ACAB5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2" name="Freeform 208">
                  <a:extLst>
                    <a:ext uri="{FF2B5EF4-FFF2-40B4-BE49-F238E27FC236}">
                      <a16:creationId xmlns:a16="http://schemas.microsoft.com/office/drawing/2014/main" id="{BDDAC7DC-9C0E-5943-BAA8-AC774B093D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117" name="Rectangle 209">
                <a:extLst>
                  <a:ext uri="{FF2B5EF4-FFF2-40B4-BE49-F238E27FC236}">
                    <a16:creationId xmlns:a16="http://schemas.microsoft.com/office/drawing/2014/main" id="{1A8EEC74-6CAC-3941-9B98-4010DBA38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77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118" name="Group 210">
                <a:extLst>
                  <a:ext uri="{FF2B5EF4-FFF2-40B4-BE49-F238E27FC236}">
                    <a16:creationId xmlns:a16="http://schemas.microsoft.com/office/drawing/2014/main" id="{52F7663E-9543-7843-8845-8C443AF00F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968"/>
                <a:ext cx="192" cy="192"/>
                <a:chOff x="2016" y="1776"/>
                <a:chExt cx="192" cy="192"/>
              </a:xfrm>
            </p:grpSpPr>
            <p:sp>
              <p:nvSpPr>
                <p:cNvPr id="77209" name="Rectangle 211">
                  <a:extLst>
                    <a:ext uri="{FF2B5EF4-FFF2-40B4-BE49-F238E27FC236}">
                      <a16:creationId xmlns:a16="http://schemas.microsoft.com/office/drawing/2014/main" id="{7058701B-813B-FF4A-A07D-D2F97C6780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0" name="Freeform 212">
                  <a:extLst>
                    <a:ext uri="{FF2B5EF4-FFF2-40B4-BE49-F238E27FC236}">
                      <a16:creationId xmlns:a16="http://schemas.microsoft.com/office/drawing/2014/main" id="{04989253-12D5-B342-856D-28D3E6AE48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19" name="Group 213">
                <a:extLst>
                  <a:ext uri="{FF2B5EF4-FFF2-40B4-BE49-F238E27FC236}">
                    <a16:creationId xmlns:a16="http://schemas.microsoft.com/office/drawing/2014/main" id="{45463301-BFE4-274F-9EAB-3275AAF815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160"/>
                <a:ext cx="192" cy="192"/>
                <a:chOff x="2016" y="1776"/>
                <a:chExt cx="192" cy="192"/>
              </a:xfrm>
            </p:grpSpPr>
            <p:sp>
              <p:nvSpPr>
                <p:cNvPr id="77207" name="Rectangle 214">
                  <a:extLst>
                    <a:ext uri="{FF2B5EF4-FFF2-40B4-BE49-F238E27FC236}">
                      <a16:creationId xmlns:a16="http://schemas.microsoft.com/office/drawing/2014/main" id="{CC170666-E819-F141-B72A-9DAFF3DB8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8" name="Freeform 215">
                  <a:extLst>
                    <a:ext uri="{FF2B5EF4-FFF2-40B4-BE49-F238E27FC236}">
                      <a16:creationId xmlns:a16="http://schemas.microsoft.com/office/drawing/2014/main" id="{F46B3CD9-2C24-6142-90CE-81E6ED454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0" name="Group 216">
                <a:extLst>
                  <a:ext uri="{FF2B5EF4-FFF2-40B4-BE49-F238E27FC236}">
                    <a16:creationId xmlns:a16="http://schemas.microsoft.com/office/drawing/2014/main" id="{B6CD3734-433A-DA44-BBFD-334346C313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352"/>
                <a:ext cx="192" cy="192"/>
                <a:chOff x="2016" y="1776"/>
                <a:chExt cx="192" cy="192"/>
              </a:xfrm>
            </p:grpSpPr>
            <p:sp>
              <p:nvSpPr>
                <p:cNvPr id="77205" name="Rectangle 217">
                  <a:extLst>
                    <a:ext uri="{FF2B5EF4-FFF2-40B4-BE49-F238E27FC236}">
                      <a16:creationId xmlns:a16="http://schemas.microsoft.com/office/drawing/2014/main" id="{3CD9538B-6363-0C4F-A666-FF43726C6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6" name="Freeform 218">
                  <a:extLst>
                    <a:ext uri="{FF2B5EF4-FFF2-40B4-BE49-F238E27FC236}">
                      <a16:creationId xmlns:a16="http://schemas.microsoft.com/office/drawing/2014/main" id="{2A6282D4-40AC-6542-A4D5-2F0D5E0A9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1" name="Group 219">
                <a:extLst>
                  <a:ext uri="{FF2B5EF4-FFF2-40B4-BE49-F238E27FC236}">
                    <a16:creationId xmlns:a16="http://schemas.microsoft.com/office/drawing/2014/main" id="{AAECDF7F-9F76-9047-B1CB-2272C25A98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776"/>
                <a:ext cx="192" cy="192"/>
                <a:chOff x="2016" y="1776"/>
                <a:chExt cx="192" cy="192"/>
              </a:xfrm>
            </p:grpSpPr>
            <p:sp>
              <p:nvSpPr>
                <p:cNvPr id="77203" name="Rectangle 220">
                  <a:extLst>
                    <a:ext uri="{FF2B5EF4-FFF2-40B4-BE49-F238E27FC236}">
                      <a16:creationId xmlns:a16="http://schemas.microsoft.com/office/drawing/2014/main" id="{8C61919E-F743-6A4C-918B-4771D0AB56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4" name="Freeform 221">
                  <a:extLst>
                    <a:ext uri="{FF2B5EF4-FFF2-40B4-BE49-F238E27FC236}">
                      <a16:creationId xmlns:a16="http://schemas.microsoft.com/office/drawing/2014/main" id="{7634D07D-E248-1E41-BA80-077BA29920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2" name="Group 222">
                <a:extLst>
                  <a:ext uri="{FF2B5EF4-FFF2-40B4-BE49-F238E27FC236}">
                    <a16:creationId xmlns:a16="http://schemas.microsoft.com/office/drawing/2014/main" id="{B5DC78BC-AC4E-3D44-96AE-AC71FA0DA4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968"/>
                <a:ext cx="192" cy="192"/>
                <a:chOff x="2016" y="1776"/>
                <a:chExt cx="192" cy="192"/>
              </a:xfrm>
            </p:grpSpPr>
            <p:sp>
              <p:nvSpPr>
                <p:cNvPr id="77201" name="Rectangle 223">
                  <a:extLst>
                    <a:ext uri="{FF2B5EF4-FFF2-40B4-BE49-F238E27FC236}">
                      <a16:creationId xmlns:a16="http://schemas.microsoft.com/office/drawing/2014/main" id="{02B9C05F-C6C6-C746-B4E9-823D9F5202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2" name="Freeform 224">
                  <a:extLst>
                    <a:ext uri="{FF2B5EF4-FFF2-40B4-BE49-F238E27FC236}">
                      <a16:creationId xmlns:a16="http://schemas.microsoft.com/office/drawing/2014/main" id="{7BF2F42A-5229-374F-8B3D-7E8B4106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3" name="Group 225">
                <a:extLst>
                  <a:ext uri="{FF2B5EF4-FFF2-40B4-BE49-F238E27FC236}">
                    <a16:creationId xmlns:a16="http://schemas.microsoft.com/office/drawing/2014/main" id="{93D5581B-745E-2648-847A-DF816A7D39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160"/>
                <a:ext cx="192" cy="192"/>
                <a:chOff x="2016" y="1776"/>
                <a:chExt cx="192" cy="192"/>
              </a:xfrm>
            </p:grpSpPr>
            <p:sp>
              <p:nvSpPr>
                <p:cNvPr id="77199" name="Rectangle 226">
                  <a:extLst>
                    <a:ext uri="{FF2B5EF4-FFF2-40B4-BE49-F238E27FC236}">
                      <a16:creationId xmlns:a16="http://schemas.microsoft.com/office/drawing/2014/main" id="{8AA7EAC4-798A-BB49-A492-0640B5440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0" name="Freeform 227">
                  <a:extLst>
                    <a:ext uri="{FF2B5EF4-FFF2-40B4-BE49-F238E27FC236}">
                      <a16:creationId xmlns:a16="http://schemas.microsoft.com/office/drawing/2014/main" id="{35CC2549-4DF9-BF41-BEC2-0F7E7599D4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4" name="Group 228">
                <a:extLst>
                  <a:ext uri="{FF2B5EF4-FFF2-40B4-BE49-F238E27FC236}">
                    <a16:creationId xmlns:a16="http://schemas.microsoft.com/office/drawing/2014/main" id="{691A1473-328A-334C-8EE2-B92C921040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352"/>
                <a:ext cx="192" cy="192"/>
                <a:chOff x="2016" y="1776"/>
                <a:chExt cx="192" cy="192"/>
              </a:xfrm>
            </p:grpSpPr>
            <p:sp>
              <p:nvSpPr>
                <p:cNvPr id="77197" name="Rectangle 229">
                  <a:extLst>
                    <a:ext uri="{FF2B5EF4-FFF2-40B4-BE49-F238E27FC236}">
                      <a16:creationId xmlns:a16="http://schemas.microsoft.com/office/drawing/2014/main" id="{AA5EE0DD-D0E9-A847-9905-A8C838E78B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8" name="Freeform 230">
                  <a:extLst>
                    <a:ext uri="{FF2B5EF4-FFF2-40B4-BE49-F238E27FC236}">
                      <a16:creationId xmlns:a16="http://schemas.microsoft.com/office/drawing/2014/main" id="{5947074F-C6EB-6041-BF71-1E68AA29F6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5" name="Group 231">
                <a:extLst>
                  <a:ext uri="{FF2B5EF4-FFF2-40B4-BE49-F238E27FC236}">
                    <a16:creationId xmlns:a16="http://schemas.microsoft.com/office/drawing/2014/main" id="{22680059-6BC5-1843-ADB7-308A727358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776"/>
                <a:ext cx="192" cy="192"/>
                <a:chOff x="2016" y="1776"/>
                <a:chExt cx="192" cy="192"/>
              </a:xfrm>
            </p:grpSpPr>
            <p:sp>
              <p:nvSpPr>
                <p:cNvPr id="77195" name="Rectangle 232">
                  <a:extLst>
                    <a:ext uri="{FF2B5EF4-FFF2-40B4-BE49-F238E27FC236}">
                      <a16:creationId xmlns:a16="http://schemas.microsoft.com/office/drawing/2014/main" id="{3B75855A-9203-5F45-95E0-4E6429ABBA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6" name="Freeform 233">
                  <a:extLst>
                    <a:ext uri="{FF2B5EF4-FFF2-40B4-BE49-F238E27FC236}">
                      <a16:creationId xmlns:a16="http://schemas.microsoft.com/office/drawing/2014/main" id="{BA30C004-8014-FC4C-8A83-8280A8511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6" name="Group 234">
                <a:extLst>
                  <a:ext uri="{FF2B5EF4-FFF2-40B4-BE49-F238E27FC236}">
                    <a16:creationId xmlns:a16="http://schemas.microsoft.com/office/drawing/2014/main" id="{78FBE2DD-57B3-0249-A073-1D1D6F30DE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968"/>
                <a:ext cx="192" cy="192"/>
                <a:chOff x="2016" y="1776"/>
                <a:chExt cx="192" cy="192"/>
              </a:xfrm>
            </p:grpSpPr>
            <p:sp>
              <p:nvSpPr>
                <p:cNvPr id="77193" name="Rectangle 235">
                  <a:extLst>
                    <a:ext uri="{FF2B5EF4-FFF2-40B4-BE49-F238E27FC236}">
                      <a16:creationId xmlns:a16="http://schemas.microsoft.com/office/drawing/2014/main" id="{1350D038-465A-6845-A181-796E4EC34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4" name="Freeform 236">
                  <a:extLst>
                    <a:ext uri="{FF2B5EF4-FFF2-40B4-BE49-F238E27FC236}">
                      <a16:creationId xmlns:a16="http://schemas.microsoft.com/office/drawing/2014/main" id="{7F93D33B-9F12-FA4B-B5FB-1B37449A31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7" name="Group 237">
                <a:extLst>
                  <a:ext uri="{FF2B5EF4-FFF2-40B4-BE49-F238E27FC236}">
                    <a16:creationId xmlns:a16="http://schemas.microsoft.com/office/drawing/2014/main" id="{65E7A297-3CDC-3041-967B-1930EFE9BB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160"/>
                <a:ext cx="192" cy="192"/>
                <a:chOff x="2016" y="1776"/>
                <a:chExt cx="192" cy="192"/>
              </a:xfrm>
            </p:grpSpPr>
            <p:sp>
              <p:nvSpPr>
                <p:cNvPr id="77191" name="Rectangle 238">
                  <a:extLst>
                    <a:ext uri="{FF2B5EF4-FFF2-40B4-BE49-F238E27FC236}">
                      <a16:creationId xmlns:a16="http://schemas.microsoft.com/office/drawing/2014/main" id="{1046D889-B606-C142-AC0D-2CAA37D9F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2" name="Freeform 239">
                  <a:extLst>
                    <a:ext uri="{FF2B5EF4-FFF2-40B4-BE49-F238E27FC236}">
                      <a16:creationId xmlns:a16="http://schemas.microsoft.com/office/drawing/2014/main" id="{62C4B2CF-779C-AF45-9956-9D6A0E3D7E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8" name="Group 240">
                <a:extLst>
                  <a:ext uri="{FF2B5EF4-FFF2-40B4-BE49-F238E27FC236}">
                    <a16:creationId xmlns:a16="http://schemas.microsoft.com/office/drawing/2014/main" id="{B7E80C8F-F8F4-6349-8923-E12D0197D9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352"/>
                <a:ext cx="192" cy="192"/>
                <a:chOff x="2016" y="1776"/>
                <a:chExt cx="192" cy="192"/>
              </a:xfrm>
            </p:grpSpPr>
            <p:sp>
              <p:nvSpPr>
                <p:cNvPr id="77189" name="Rectangle 241">
                  <a:extLst>
                    <a:ext uri="{FF2B5EF4-FFF2-40B4-BE49-F238E27FC236}">
                      <a16:creationId xmlns:a16="http://schemas.microsoft.com/office/drawing/2014/main" id="{97E0D604-5A5D-1D4B-AECD-7F94703D5A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0" name="Freeform 242">
                  <a:extLst>
                    <a:ext uri="{FF2B5EF4-FFF2-40B4-BE49-F238E27FC236}">
                      <a16:creationId xmlns:a16="http://schemas.microsoft.com/office/drawing/2014/main" id="{15B1DECC-459C-8442-9D42-1AE175B4DC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9" name="Group 243">
                <a:extLst>
                  <a:ext uri="{FF2B5EF4-FFF2-40B4-BE49-F238E27FC236}">
                    <a16:creationId xmlns:a16="http://schemas.microsoft.com/office/drawing/2014/main" id="{549432C0-70C0-2543-83A7-1A7E2AF419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776"/>
                <a:ext cx="192" cy="192"/>
                <a:chOff x="2016" y="1776"/>
                <a:chExt cx="192" cy="192"/>
              </a:xfrm>
            </p:grpSpPr>
            <p:sp>
              <p:nvSpPr>
                <p:cNvPr id="77187" name="Rectangle 244">
                  <a:extLst>
                    <a:ext uri="{FF2B5EF4-FFF2-40B4-BE49-F238E27FC236}">
                      <a16:creationId xmlns:a16="http://schemas.microsoft.com/office/drawing/2014/main" id="{1F83F276-805C-6D4A-8A50-36CBC7FB1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8" name="Freeform 245">
                  <a:extLst>
                    <a:ext uri="{FF2B5EF4-FFF2-40B4-BE49-F238E27FC236}">
                      <a16:creationId xmlns:a16="http://schemas.microsoft.com/office/drawing/2014/main" id="{45DBBDF2-173F-F146-969B-224931914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0" name="Group 246">
                <a:extLst>
                  <a:ext uri="{FF2B5EF4-FFF2-40B4-BE49-F238E27FC236}">
                    <a16:creationId xmlns:a16="http://schemas.microsoft.com/office/drawing/2014/main" id="{6F6E0D9B-2B5F-CD49-8273-19117ABA01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968"/>
                <a:ext cx="192" cy="192"/>
                <a:chOff x="2016" y="1776"/>
                <a:chExt cx="192" cy="192"/>
              </a:xfrm>
            </p:grpSpPr>
            <p:sp>
              <p:nvSpPr>
                <p:cNvPr id="77185" name="Rectangle 247">
                  <a:extLst>
                    <a:ext uri="{FF2B5EF4-FFF2-40B4-BE49-F238E27FC236}">
                      <a16:creationId xmlns:a16="http://schemas.microsoft.com/office/drawing/2014/main" id="{E2E9A3D3-8B5A-8145-8A3B-080EFCCFC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6" name="Freeform 248">
                  <a:extLst>
                    <a:ext uri="{FF2B5EF4-FFF2-40B4-BE49-F238E27FC236}">
                      <a16:creationId xmlns:a16="http://schemas.microsoft.com/office/drawing/2014/main" id="{672A0C22-7615-0B4C-B47F-8CFE05628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1" name="Group 249">
                <a:extLst>
                  <a:ext uri="{FF2B5EF4-FFF2-40B4-BE49-F238E27FC236}">
                    <a16:creationId xmlns:a16="http://schemas.microsoft.com/office/drawing/2014/main" id="{039CED4D-F4C4-FD45-B9DA-E132839D25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160"/>
                <a:ext cx="192" cy="192"/>
                <a:chOff x="2016" y="1776"/>
                <a:chExt cx="192" cy="192"/>
              </a:xfrm>
            </p:grpSpPr>
            <p:sp>
              <p:nvSpPr>
                <p:cNvPr id="77183" name="Rectangle 250">
                  <a:extLst>
                    <a:ext uri="{FF2B5EF4-FFF2-40B4-BE49-F238E27FC236}">
                      <a16:creationId xmlns:a16="http://schemas.microsoft.com/office/drawing/2014/main" id="{E6388C13-37A3-094B-BD2A-C8290E56A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4" name="Freeform 251">
                  <a:extLst>
                    <a:ext uri="{FF2B5EF4-FFF2-40B4-BE49-F238E27FC236}">
                      <a16:creationId xmlns:a16="http://schemas.microsoft.com/office/drawing/2014/main" id="{ED65B18F-AA84-3241-B5C1-6C55BCF0D4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2" name="Group 252">
                <a:extLst>
                  <a:ext uri="{FF2B5EF4-FFF2-40B4-BE49-F238E27FC236}">
                    <a16:creationId xmlns:a16="http://schemas.microsoft.com/office/drawing/2014/main" id="{B547C47B-5162-684A-A8E0-E2A6214528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352"/>
                <a:ext cx="192" cy="192"/>
                <a:chOff x="2016" y="1776"/>
                <a:chExt cx="192" cy="192"/>
              </a:xfrm>
            </p:grpSpPr>
            <p:sp>
              <p:nvSpPr>
                <p:cNvPr id="77181" name="Rectangle 253">
                  <a:extLst>
                    <a:ext uri="{FF2B5EF4-FFF2-40B4-BE49-F238E27FC236}">
                      <a16:creationId xmlns:a16="http://schemas.microsoft.com/office/drawing/2014/main" id="{AF7AC539-3D90-1540-83F3-4DBD8AEAE8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2" name="Freeform 254">
                  <a:extLst>
                    <a:ext uri="{FF2B5EF4-FFF2-40B4-BE49-F238E27FC236}">
                      <a16:creationId xmlns:a16="http://schemas.microsoft.com/office/drawing/2014/main" id="{1AF28103-641D-6345-AF2E-07CC4E608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3" name="Group 255">
                <a:extLst>
                  <a:ext uri="{FF2B5EF4-FFF2-40B4-BE49-F238E27FC236}">
                    <a16:creationId xmlns:a16="http://schemas.microsoft.com/office/drawing/2014/main" id="{9E70E54F-45D9-BD4C-8428-63A5FE1747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776"/>
                <a:ext cx="192" cy="192"/>
                <a:chOff x="2016" y="1776"/>
                <a:chExt cx="192" cy="192"/>
              </a:xfrm>
            </p:grpSpPr>
            <p:sp>
              <p:nvSpPr>
                <p:cNvPr id="77179" name="Rectangle 256">
                  <a:extLst>
                    <a:ext uri="{FF2B5EF4-FFF2-40B4-BE49-F238E27FC236}">
                      <a16:creationId xmlns:a16="http://schemas.microsoft.com/office/drawing/2014/main" id="{78A8E4DA-BE2B-BC48-8C89-0BAB4B7E7C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0" name="Freeform 257">
                  <a:extLst>
                    <a:ext uri="{FF2B5EF4-FFF2-40B4-BE49-F238E27FC236}">
                      <a16:creationId xmlns:a16="http://schemas.microsoft.com/office/drawing/2014/main" id="{255E1C7B-C788-4F46-9057-CEFF1EEB5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4" name="Group 258">
                <a:extLst>
                  <a:ext uri="{FF2B5EF4-FFF2-40B4-BE49-F238E27FC236}">
                    <a16:creationId xmlns:a16="http://schemas.microsoft.com/office/drawing/2014/main" id="{469249DA-8791-A247-86D5-FE6E75BA2B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968"/>
                <a:ext cx="192" cy="192"/>
                <a:chOff x="2016" y="1776"/>
                <a:chExt cx="192" cy="192"/>
              </a:xfrm>
            </p:grpSpPr>
            <p:sp>
              <p:nvSpPr>
                <p:cNvPr id="77177" name="Rectangle 259">
                  <a:extLst>
                    <a:ext uri="{FF2B5EF4-FFF2-40B4-BE49-F238E27FC236}">
                      <a16:creationId xmlns:a16="http://schemas.microsoft.com/office/drawing/2014/main" id="{10E27173-057A-4143-9404-67AFCC0D76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8" name="Freeform 260">
                  <a:extLst>
                    <a:ext uri="{FF2B5EF4-FFF2-40B4-BE49-F238E27FC236}">
                      <a16:creationId xmlns:a16="http://schemas.microsoft.com/office/drawing/2014/main" id="{0629CB62-99EE-0142-A200-4123F7459A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5" name="Group 261">
                <a:extLst>
                  <a:ext uri="{FF2B5EF4-FFF2-40B4-BE49-F238E27FC236}">
                    <a16:creationId xmlns:a16="http://schemas.microsoft.com/office/drawing/2014/main" id="{CDF973EE-A54C-8546-95DE-7FDED9B0CE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160"/>
                <a:ext cx="192" cy="192"/>
                <a:chOff x="2016" y="1776"/>
                <a:chExt cx="192" cy="192"/>
              </a:xfrm>
            </p:grpSpPr>
            <p:sp>
              <p:nvSpPr>
                <p:cNvPr id="77175" name="Rectangle 262">
                  <a:extLst>
                    <a:ext uri="{FF2B5EF4-FFF2-40B4-BE49-F238E27FC236}">
                      <a16:creationId xmlns:a16="http://schemas.microsoft.com/office/drawing/2014/main" id="{15D39612-709A-9342-A210-AFC17C7D1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6" name="Freeform 263">
                  <a:extLst>
                    <a:ext uri="{FF2B5EF4-FFF2-40B4-BE49-F238E27FC236}">
                      <a16:creationId xmlns:a16="http://schemas.microsoft.com/office/drawing/2014/main" id="{AD01DC85-8420-A345-B2B1-18D9486CE8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6" name="Group 264">
                <a:extLst>
                  <a:ext uri="{FF2B5EF4-FFF2-40B4-BE49-F238E27FC236}">
                    <a16:creationId xmlns:a16="http://schemas.microsoft.com/office/drawing/2014/main" id="{90C8D7E7-54EC-F840-826E-2F57E19F18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352"/>
                <a:ext cx="192" cy="192"/>
                <a:chOff x="2016" y="1776"/>
                <a:chExt cx="192" cy="192"/>
              </a:xfrm>
            </p:grpSpPr>
            <p:sp>
              <p:nvSpPr>
                <p:cNvPr id="77173" name="Rectangle 265">
                  <a:extLst>
                    <a:ext uri="{FF2B5EF4-FFF2-40B4-BE49-F238E27FC236}">
                      <a16:creationId xmlns:a16="http://schemas.microsoft.com/office/drawing/2014/main" id="{B54855BD-8F9E-C84B-ABF6-E255451F55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4" name="Freeform 266">
                  <a:extLst>
                    <a:ext uri="{FF2B5EF4-FFF2-40B4-BE49-F238E27FC236}">
                      <a16:creationId xmlns:a16="http://schemas.microsoft.com/office/drawing/2014/main" id="{C07E32D7-9F11-6940-ABBB-A32616D6C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7" name="Group 267">
                <a:extLst>
                  <a:ext uri="{FF2B5EF4-FFF2-40B4-BE49-F238E27FC236}">
                    <a16:creationId xmlns:a16="http://schemas.microsoft.com/office/drawing/2014/main" id="{77454349-2841-6D40-80EC-AFBBE52CE5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776"/>
                <a:ext cx="192" cy="192"/>
                <a:chOff x="2016" y="1776"/>
                <a:chExt cx="192" cy="192"/>
              </a:xfrm>
            </p:grpSpPr>
            <p:sp>
              <p:nvSpPr>
                <p:cNvPr id="77171" name="Rectangle 268">
                  <a:extLst>
                    <a:ext uri="{FF2B5EF4-FFF2-40B4-BE49-F238E27FC236}">
                      <a16:creationId xmlns:a16="http://schemas.microsoft.com/office/drawing/2014/main" id="{C7F24A5B-259A-6A41-86E8-B53FF350B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2" name="Freeform 269">
                  <a:extLst>
                    <a:ext uri="{FF2B5EF4-FFF2-40B4-BE49-F238E27FC236}">
                      <a16:creationId xmlns:a16="http://schemas.microsoft.com/office/drawing/2014/main" id="{DC7072AB-BD03-EC43-BF92-2A8F2E72B5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8" name="Group 270">
                <a:extLst>
                  <a:ext uri="{FF2B5EF4-FFF2-40B4-BE49-F238E27FC236}">
                    <a16:creationId xmlns:a16="http://schemas.microsoft.com/office/drawing/2014/main" id="{A8FCC4D6-AB1D-7F4F-9045-FC7342829D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968"/>
                <a:ext cx="192" cy="192"/>
                <a:chOff x="2016" y="1776"/>
                <a:chExt cx="192" cy="192"/>
              </a:xfrm>
            </p:grpSpPr>
            <p:sp>
              <p:nvSpPr>
                <p:cNvPr id="77169" name="Rectangle 271">
                  <a:extLst>
                    <a:ext uri="{FF2B5EF4-FFF2-40B4-BE49-F238E27FC236}">
                      <a16:creationId xmlns:a16="http://schemas.microsoft.com/office/drawing/2014/main" id="{E463E859-80C1-CC44-A484-21B432719D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0" name="Freeform 272">
                  <a:extLst>
                    <a:ext uri="{FF2B5EF4-FFF2-40B4-BE49-F238E27FC236}">
                      <a16:creationId xmlns:a16="http://schemas.microsoft.com/office/drawing/2014/main" id="{5D5D704B-605F-3546-A8D0-CB99FC16BF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9" name="Group 273">
                <a:extLst>
                  <a:ext uri="{FF2B5EF4-FFF2-40B4-BE49-F238E27FC236}">
                    <a16:creationId xmlns:a16="http://schemas.microsoft.com/office/drawing/2014/main" id="{A248D316-0947-7943-8116-83CB49794C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160"/>
                <a:ext cx="192" cy="192"/>
                <a:chOff x="2016" y="1776"/>
                <a:chExt cx="192" cy="192"/>
              </a:xfrm>
            </p:grpSpPr>
            <p:sp>
              <p:nvSpPr>
                <p:cNvPr id="77167" name="Rectangle 274">
                  <a:extLst>
                    <a:ext uri="{FF2B5EF4-FFF2-40B4-BE49-F238E27FC236}">
                      <a16:creationId xmlns:a16="http://schemas.microsoft.com/office/drawing/2014/main" id="{58DD749C-9A96-4D4D-8309-9B97EE0F8D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8" name="Freeform 275">
                  <a:extLst>
                    <a:ext uri="{FF2B5EF4-FFF2-40B4-BE49-F238E27FC236}">
                      <a16:creationId xmlns:a16="http://schemas.microsoft.com/office/drawing/2014/main" id="{A86843E5-6BF1-C44E-8C31-B041D218A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0" name="Group 276">
                <a:extLst>
                  <a:ext uri="{FF2B5EF4-FFF2-40B4-BE49-F238E27FC236}">
                    <a16:creationId xmlns:a16="http://schemas.microsoft.com/office/drawing/2014/main" id="{D712E333-2C6B-3B4B-BDB8-BFF572163B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352"/>
                <a:ext cx="192" cy="192"/>
                <a:chOff x="2016" y="1776"/>
                <a:chExt cx="192" cy="192"/>
              </a:xfrm>
            </p:grpSpPr>
            <p:sp>
              <p:nvSpPr>
                <p:cNvPr id="77165" name="Rectangle 277">
                  <a:extLst>
                    <a:ext uri="{FF2B5EF4-FFF2-40B4-BE49-F238E27FC236}">
                      <a16:creationId xmlns:a16="http://schemas.microsoft.com/office/drawing/2014/main" id="{B2B32054-76CC-2343-AF95-E5E851E5E2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6" name="Freeform 278">
                  <a:extLst>
                    <a:ext uri="{FF2B5EF4-FFF2-40B4-BE49-F238E27FC236}">
                      <a16:creationId xmlns:a16="http://schemas.microsoft.com/office/drawing/2014/main" id="{1B8265E5-7369-B346-9409-7B4893689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1" name="Group 279">
                <a:extLst>
                  <a:ext uri="{FF2B5EF4-FFF2-40B4-BE49-F238E27FC236}">
                    <a16:creationId xmlns:a16="http://schemas.microsoft.com/office/drawing/2014/main" id="{DE0377E0-5A25-224E-BD3D-7F1506D9C6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776"/>
                <a:ext cx="192" cy="192"/>
                <a:chOff x="2016" y="1776"/>
                <a:chExt cx="192" cy="192"/>
              </a:xfrm>
            </p:grpSpPr>
            <p:sp>
              <p:nvSpPr>
                <p:cNvPr id="77163" name="Rectangle 280">
                  <a:extLst>
                    <a:ext uri="{FF2B5EF4-FFF2-40B4-BE49-F238E27FC236}">
                      <a16:creationId xmlns:a16="http://schemas.microsoft.com/office/drawing/2014/main" id="{B711B81C-7F4A-7747-A307-28CA00C32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4" name="Freeform 281">
                  <a:extLst>
                    <a:ext uri="{FF2B5EF4-FFF2-40B4-BE49-F238E27FC236}">
                      <a16:creationId xmlns:a16="http://schemas.microsoft.com/office/drawing/2014/main" id="{AA19EBAE-D862-4E40-B920-F567B7E7C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2" name="Group 282">
                <a:extLst>
                  <a:ext uri="{FF2B5EF4-FFF2-40B4-BE49-F238E27FC236}">
                    <a16:creationId xmlns:a16="http://schemas.microsoft.com/office/drawing/2014/main" id="{02A640D3-AB49-D349-9F43-2A545B30D0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968"/>
                <a:ext cx="192" cy="192"/>
                <a:chOff x="2016" y="1776"/>
                <a:chExt cx="192" cy="192"/>
              </a:xfrm>
            </p:grpSpPr>
            <p:sp>
              <p:nvSpPr>
                <p:cNvPr id="77161" name="Rectangle 283">
                  <a:extLst>
                    <a:ext uri="{FF2B5EF4-FFF2-40B4-BE49-F238E27FC236}">
                      <a16:creationId xmlns:a16="http://schemas.microsoft.com/office/drawing/2014/main" id="{6F126DD9-94F9-574C-81F9-7B5669DC5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2" name="Freeform 284">
                  <a:extLst>
                    <a:ext uri="{FF2B5EF4-FFF2-40B4-BE49-F238E27FC236}">
                      <a16:creationId xmlns:a16="http://schemas.microsoft.com/office/drawing/2014/main" id="{29D4B4B9-7FE7-0643-A522-0F56B1F28F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3" name="Group 285">
                <a:extLst>
                  <a:ext uri="{FF2B5EF4-FFF2-40B4-BE49-F238E27FC236}">
                    <a16:creationId xmlns:a16="http://schemas.microsoft.com/office/drawing/2014/main" id="{8815E215-7A49-4749-A7D9-9C9BE31E99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160"/>
                <a:ext cx="192" cy="192"/>
                <a:chOff x="2016" y="1776"/>
                <a:chExt cx="192" cy="192"/>
              </a:xfrm>
            </p:grpSpPr>
            <p:sp>
              <p:nvSpPr>
                <p:cNvPr id="77159" name="Rectangle 286">
                  <a:extLst>
                    <a:ext uri="{FF2B5EF4-FFF2-40B4-BE49-F238E27FC236}">
                      <a16:creationId xmlns:a16="http://schemas.microsoft.com/office/drawing/2014/main" id="{1492A25D-FDF9-284F-95A7-9943A535C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0" name="Freeform 287">
                  <a:extLst>
                    <a:ext uri="{FF2B5EF4-FFF2-40B4-BE49-F238E27FC236}">
                      <a16:creationId xmlns:a16="http://schemas.microsoft.com/office/drawing/2014/main" id="{942303C2-44B3-9F4C-AD7F-1C2CFD968D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4" name="Group 288">
                <a:extLst>
                  <a:ext uri="{FF2B5EF4-FFF2-40B4-BE49-F238E27FC236}">
                    <a16:creationId xmlns:a16="http://schemas.microsoft.com/office/drawing/2014/main" id="{98876DD4-64F9-C545-BA15-310AA5E56B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352"/>
                <a:ext cx="192" cy="192"/>
                <a:chOff x="2016" y="1776"/>
                <a:chExt cx="192" cy="192"/>
              </a:xfrm>
            </p:grpSpPr>
            <p:sp>
              <p:nvSpPr>
                <p:cNvPr id="77157" name="Rectangle 289">
                  <a:extLst>
                    <a:ext uri="{FF2B5EF4-FFF2-40B4-BE49-F238E27FC236}">
                      <a16:creationId xmlns:a16="http://schemas.microsoft.com/office/drawing/2014/main" id="{A61A565B-D63D-304E-8987-F9FBEC9940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8" name="Freeform 290">
                  <a:extLst>
                    <a:ext uri="{FF2B5EF4-FFF2-40B4-BE49-F238E27FC236}">
                      <a16:creationId xmlns:a16="http://schemas.microsoft.com/office/drawing/2014/main" id="{F0FB76C7-AFB4-144B-9EEA-93F7A3BFF3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5" name="Group 291">
                <a:extLst>
                  <a:ext uri="{FF2B5EF4-FFF2-40B4-BE49-F238E27FC236}">
                    <a16:creationId xmlns:a16="http://schemas.microsoft.com/office/drawing/2014/main" id="{1BF6FEC4-F672-B842-80DD-CE2402D1BE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776"/>
                <a:ext cx="192" cy="192"/>
                <a:chOff x="2016" y="1776"/>
                <a:chExt cx="192" cy="192"/>
              </a:xfrm>
            </p:grpSpPr>
            <p:sp>
              <p:nvSpPr>
                <p:cNvPr id="77155" name="Rectangle 292">
                  <a:extLst>
                    <a:ext uri="{FF2B5EF4-FFF2-40B4-BE49-F238E27FC236}">
                      <a16:creationId xmlns:a16="http://schemas.microsoft.com/office/drawing/2014/main" id="{B93DE802-AE80-6B47-BDF7-89E48FED7A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6" name="Freeform 293">
                  <a:extLst>
                    <a:ext uri="{FF2B5EF4-FFF2-40B4-BE49-F238E27FC236}">
                      <a16:creationId xmlns:a16="http://schemas.microsoft.com/office/drawing/2014/main" id="{9F0F6EF8-A783-B042-90AC-7C2B071F2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6" name="Group 294">
                <a:extLst>
                  <a:ext uri="{FF2B5EF4-FFF2-40B4-BE49-F238E27FC236}">
                    <a16:creationId xmlns:a16="http://schemas.microsoft.com/office/drawing/2014/main" id="{560DA636-D7F5-864B-81E8-58E9F1C2A0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968"/>
                <a:ext cx="192" cy="192"/>
                <a:chOff x="2016" y="1776"/>
                <a:chExt cx="192" cy="192"/>
              </a:xfrm>
            </p:grpSpPr>
            <p:sp>
              <p:nvSpPr>
                <p:cNvPr id="77153" name="Rectangle 295">
                  <a:extLst>
                    <a:ext uri="{FF2B5EF4-FFF2-40B4-BE49-F238E27FC236}">
                      <a16:creationId xmlns:a16="http://schemas.microsoft.com/office/drawing/2014/main" id="{C2193441-AB0D-0747-AED3-50FA73A22B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4" name="Freeform 296">
                  <a:extLst>
                    <a:ext uri="{FF2B5EF4-FFF2-40B4-BE49-F238E27FC236}">
                      <a16:creationId xmlns:a16="http://schemas.microsoft.com/office/drawing/2014/main" id="{BBD093BA-939E-8C43-BDFB-45D7EED471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7" name="Group 297">
                <a:extLst>
                  <a:ext uri="{FF2B5EF4-FFF2-40B4-BE49-F238E27FC236}">
                    <a16:creationId xmlns:a16="http://schemas.microsoft.com/office/drawing/2014/main" id="{702F6D40-682D-2E4D-ACBD-E350BBE4BA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160"/>
                <a:ext cx="192" cy="192"/>
                <a:chOff x="2016" y="1776"/>
                <a:chExt cx="192" cy="192"/>
              </a:xfrm>
            </p:grpSpPr>
            <p:sp>
              <p:nvSpPr>
                <p:cNvPr id="77151" name="Rectangle 298">
                  <a:extLst>
                    <a:ext uri="{FF2B5EF4-FFF2-40B4-BE49-F238E27FC236}">
                      <a16:creationId xmlns:a16="http://schemas.microsoft.com/office/drawing/2014/main" id="{53580799-C7CC-1740-BC44-8923C30644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2" name="Freeform 299">
                  <a:extLst>
                    <a:ext uri="{FF2B5EF4-FFF2-40B4-BE49-F238E27FC236}">
                      <a16:creationId xmlns:a16="http://schemas.microsoft.com/office/drawing/2014/main" id="{8EDEEF37-0999-9E49-B9F0-3483F2C4E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8" name="Group 300">
                <a:extLst>
                  <a:ext uri="{FF2B5EF4-FFF2-40B4-BE49-F238E27FC236}">
                    <a16:creationId xmlns:a16="http://schemas.microsoft.com/office/drawing/2014/main" id="{9734EDAB-E1E8-164E-8AC8-818EE31D4D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352"/>
                <a:ext cx="192" cy="192"/>
                <a:chOff x="2016" y="1776"/>
                <a:chExt cx="192" cy="192"/>
              </a:xfrm>
            </p:grpSpPr>
            <p:sp>
              <p:nvSpPr>
                <p:cNvPr id="77149" name="Rectangle 301">
                  <a:extLst>
                    <a:ext uri="{FF2B5EF4-FFF2-40B4-BE49-F238E27FC236}">
                      <a16:creationId xmlns:a16="http://schemas.microsoft.com/office/drawing/2014/main" id="{13D5A58B-1B94-4347-A040-8DC0B43D49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0" name="Freeform 302">
                  <a:extLst>
                    <a:ext uri="{FF2B5EF4-FFF2-40B4-BE49-F238E27FC236}">
                      <a16:creationId xmlns:a16="http://schemas.microsoft.com/office/drawing/2014/main" id="{D333483F-60C0-3449-9EAC-28017F135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115" name="AutoShape 303">
              <a:extLst>
                <a:ext uri="{FF2B5EF4-FFF2-40B4-BE49-F238E27FC236}">
                  <a16:creationId xmlns:a16="http://schemas.microsoft.com/office/drawing/2014/main" id="{77C894CE-8872-584F-B6C0-2384F7179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55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627" name="Group 304">
            <a:extLst>
              <a:ext uri="{FF2B5EF4-FFF2-40B4-BE49-F238E27FC236}">
                <a16:creationId xmlns:a16="http://schemas.microsoft.com/office/drawing/2014/main" id="{746598A9-A47F-4442-A14E-2C33366A210B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3921125"/>
            <a:ext cx="3200400" cy="1571625"/>
            <a:chOff x="2016" y="2322"/>
            <a:chExt cx="2016" cy="990"/>
          </a:xfrm>
        </p:grpSpPr>
        <p:grpSp>
          <p:nvGrpSpPr>
            <p:cNvPr id="77015" name="Group 305">
              <a:extLst>
                <a:ext uri="{FF2B5EF4-FFF2-40B4-BE49-F238E27FC236}">
                  <a16:creationId xmlns:a16="http://schemas.microsoft.com/office/drawing/2014/main" id="{CFA462AE-CBFD-7447-8336-43BE7DB27F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2544"/>
              <a:ext cx="1536" cy="768"/>
              <a:chOff x="2016" y="2544"/>
              <a:chExt cx="1536" cy="768"/>
            </a:xfrm>
          </p:grpSpPr>
          <p:grpSp>
            <p:nvGrpSpPr>
              <p:cNvPr id="77017" name="Group 306">
                <a:extLst>
                  <a:ext uri="{FF2B5EF4-FFF2-40B4-BE49-F238E27FC236}">
                    <a16:creationId xmlns:a16="http://schemas.microsoft.com/office/drawing/2014/main" id="{CE7DD1E5-2D7F-7E42-81C2-19DF7AE242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544"/>
                <a:ext cx="192" cy="192"/>
                <a:chOff x="2016" y="2544"/>
                <a:chExt cx="192" cy="192"/>
              </a:xfrm>
            </p:grpSpPr>
            <p:sp>
              <p:nvSpPr>
                <p:cNvPr id="77112" name="Rectangle 307">
                  <a:extLst>
                    <a:ext uri="{FF2B5EF4-FFF2-40B4-BE49-F238E27FC236}">
                      <a16:creationId xmlns:a16="http://schemas.microsoft.com/office/drawing/2014/main" id="{38AC044A-F6C1-FF46-AB9C-EC8DE18098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3" name="Freeform 308">
                  <a:extLst>
                    <a:ext uri="{FF2B5EF4-FFF2-40B4-BE49-F238E27FC236}">
                      <a16:creationId xmlns:a16="http://schemas.microsoft.com/office/drawing/2014/main" id="{EEC33D82-6CD6-024D-BCF6-CF9E6347B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018" name="Rectangle 309">
                <a:extLst>
                  <a:ext uri="{FF2B5EF4-FFF2-40B4-BE49-F238E27FC236}">
                    <a16:creationId xmlns:a16="http://schemas.microsoft.com/office/drawing/2014/main" id="{1976717A-4915-9D43-B0A3-F32F839F8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019" name="Group 310">
                <a:extLst>
                  <a:ext uri="{FF2B5EF4-FFF2-40B4-BE49-F238E27FC236}">
                    <a16:creationId xmlns:a16="http://schemas.microsoft.com/office/drawing/2014/main" id="{A9490748-A2D8-3A4D-BFFF-7F965B149B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736"/>
                <a:ext cx="192" cy="192"/>
                <a:chOff x="2016" y="2544"/>
                <a:chExt cx="192" cy="192"/>
              </a:xfrm>
            </p:grpSpPr>
            <p:sp>
              <p:nvSpPr>
                <p:cNvPr id="77110" name="Rectangle 311">
                  <a:extLst>
                    <a:ext uri="{FF2B5EF4-FFF2-40B4-BE49-F238E27FC236}">
                      <a16:creationId xmlns:a16="http://schemas.microsoft.com/office/drawing/2014/main" id="{3B2B1F06-F78B-D246-B2B9-3656D650C5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1" name="Freeform 312">
                  <a:extLst>
                    <a:ext uri="{FF2B5EF4-FFF2-40B4-BE49-F238E27FC236}">
                      <a16:creationId xmlns:a16="http://schemas.microsoft.com/office/drawing/2014/main" id="{5BE0D889-CA94-E64F-82E0-B2D254EB64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0" name="Group 313">
                <a:extLst>
                  <a:ext uri="{FF2B5EF4-FFF2-40B4-BE49-F238E27FC236}">
                    <a16:creationId xmlns:a16="http://schemas.microsoft.com/office/drawing/2014/main" id="{0518A96A-F5B1-324C-82D3-B805F2A7C0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928"/>
                <a:ext cx="192" cy="192"/>
                <a:chOff x="2016" y="2544"/>
                <a:chExt cx="192" cy="192"/>
              </a:xfrm>
            </p:grpSpPr>
            <p:sp>
              <p:nvSpPr>
                <p:cNvPr id="77108" name="Rectangle 314">
                  <a:extLst>
                    <a:ext uri="{FF2B5EF4-FFF2-40B4-BE49-F238E27FC236}">
                      <a16:creationId xmlns:a16="http://schemas.microsoft.com/office/drawing/2014/main" id="{88935DB8-7FAE-264D-9604-3707EE031A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9" name="Freeform 315">
                  <a:extLst>
                    <a:ext uri="{FF2B5EF4-FFF2-40B4-BE49-F238E27FC236}">
                      <a16:creationId xmlns:a16="http://schemas.microsoft.com/office/drawing/2014/main" id="{D4A9F33D-B45D-084C-AA07-ACF185D27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1" name="Group 316">
                <a:extLst>
                  <a:ext uri="{FF2B5EF4-FFF2-40B4-BE49-F238E27FC236}">
                    <a16:creationId xmlns:a16="http://schemas.microsoft.com/office/drawing/2014/main" id="{855E0E09-4F9B-FF42-ADF8-855C27E779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3120"/>
                <a:ext cx="192" cy="192"/>
                <a:chOff x="2016" y="2544"/>
                <a:chExt cx="192" cy="192"/>
              </a:xfrm>
            </p:grpSpPr>
            <p:sp>
              <p:nvSpPr>
                <p:cNvPr id="77106" name="Rectangle 317">
                  <a:extLst>
                    <a:ext uri="{FF2B5EF4-FFF2-40B4-BE49-F238E27FC236}">
                      <a16:creationId xmlns:a16="http://schemas.microsoft.com/office/drawing/2014/main" id="{CB121D7B-0AD8-AE48-8038-D23F6BFD4D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7" name="Freeform 318">
                  <a:extLst>
                    <a:ext uri="{FF2B5EF4-FFF2-40B4-BE49-F238E27FC236}">
                      <a16:creationId xmlns:a16="http://schemas.microsoft.com/office/drawing/2014/main" id="{842CA99D-A604-2549-A8DF-0103D2C84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2" name="Group 319">
                <a:extLst>
                  <a:ext uri="{FF2B5EF4-FFF2-40B4-BE49-F238E27FC236}">
                    <a16:creationId xmlns:a16="http://schemas.microsoft.com/office/drawing/2014/main" id="{E1025B7E-C100-BF46-91CA-BBE7AECB57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544"/>
                <a:ext cx="192" cy="192"/>
                <a:chOff x="2016" y="2544"/>
                <a:chExt cx="192" cy="192"/>
              </a:xfrm>
            </p:grpSpPr>
            <p:sp>
              <p:nvSpPr>
                <p:cNvPr id="77104" name="Rectangle 320">
                  <a:extLst>
                    <a:ext uri="{FF2B5EF4-FFF2-40B4-BE49-F238E27FC236}">
                      <a16:creationId xmlns:a16="http://schemas.microsoft.com/office/drawing/2014/main" id="{EDED472B-1A26-8042-842D-EACE2A69F1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5" name="Freeform 321">
                  <a:extLst>
                    <a:ext uri="{FF2B5EF4-FFF2-40B4-BE49-F238E27FC236}">
                      <a16:creationId xmlns:a16="http://schemas.microsoft.com/office/drawing/2014/main" id="{AD31D6B5-7ED6-4444-96BA-E6540461B1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3" name="Group 322">
                <a:extLst>
                  <a:ext uri="{FF2B5EF4-FFF2-40B4-BE49-F238E27FC236}">
                    <a16:creationId xmlns:a16="http://schemas.microsoft.com/office/drawing/2014/main" id="{36A5AE67-ABB0-3542-8FB1-88A7C472E9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736"/>
                <a:ext cx="192" cy="192"/>
                <a:chOff x="2016" y="2544"/>
                <a:chExt cx="192" cy="192"/>
              </a:xfrm>
            </p:grpSpPr>
            <p:sp>
              <p:nvSpPr>
                <p:cNvPr id="77102" name="Rectangle 323">
                  <a:extLst>
                    <a:ext uri="{FF2B5EF4-FFF2-40B4-BE49-F238E27FC236}">
                      <a16:creationId xmlns:a16="http://schemas.microsoft.com/office/drawing/2014/main" id="{0782F44E-700D-AB43-BF8A-2941DC3667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3" name="Freeform 324">
                  <a:extLst>
                    <a:ext uri="{FF2B5EF4-FFF2-40B4-BE49-F238E27FC236}">
                      <a16:creationId xmlns:a16="http://schemas.microsoft.com/office/drawing/2014/main" id="{88774827-935F-D746-821B-963B303A95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4" name="Group 325">
                <a:extLst>
                  <a:ext uri="{FF2B5EF4-FFF2-40B4-BE49-F238E27FC236}">
                    <a16:creationId xmlns:a16="http://schemas.microsoft.com/office/drawing/2014/main" id="{360E2345-777A-9547-A0A4-91A5DBC2CA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928"/>
                <a:ext cx="192" cy="192"/>
                <a:chOff x="2016" y="2544"/>
                <a:chExt cx="192" cy="192"/>
              </a:xfrm>
            </p:grpSpPr>
            <p:sp>
              <p:nvSpPr>
                <p:cNvPr id="77100" name="Rectangle 326">
                  <a:extLst>
                    <a:ext uri="{FF2B5EF4-FFF2-40B4-BE49-F238E27FC236}">
                      <a16:creationId xmlns:a16="http://schemas.microsoft.com/office/drawing/2014/main" id="{F4C5BCF6-91E9-FD47-A962-DFD3E34D19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1" name="Freeform 327">
                  <a:extLst>
                    <a:ext uri="{FF2B5EF4-FFF2-40B4-BE49-F238E27FC236}">
                      <a16:creationId xmlns:a16="http://schemas.microsoft.com/office/drawing/2014/main" id="{63EED7CE-A9DC-8E4D-ADC9-5B45DFBFF8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5" name="Group 328">
                <a:extLst>
                  <a:ext uri="{FF2B5EF4-FFF2-40B4-BE49-F238E27FC236}">
                    <a16:creationId xmlns:a16="http://schemas.microsoft.com/office/drawing/2014/main" id="{9F7F26D2-58F5-7A49-8B03-8693426423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3120"/>
                <a:ext cx="192" cy="192"/>
                <a:chOff x="2016" y="2544"/>
                <a:chExt cx="192" cy="192"/>
              </a:xfrm>
            </p:grpSpPr>
            <p:sp>
              <p:nvSpPr>
                <p:cNvPr id="77098" name="Rectangle 329">
                  <a:extLst>
                    <a:ext uri="{FF2B5EF4-FFF2-40B4-BE49-F238E27FC236}">
                      <a16:creationId xmlns:a16="http://schemas.microsoft.com/office/drawing/2014/main" id="{90F212F0-35F9-9549-A0C4-CEB34DB5F0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9" name="Freeform 330">
                  <a:extLst>
                    <a:ext uri="{FF2B5EF4-FFF2-40B4-BE49-F238E27FC236}">
                      <a16:creationId xmlns:a16="http://schemas.microsoft.com/office/drawing/2014/main" id="{72A0D64C-08EC-FD44-BAF2-1CEA25C70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6" name="Group 331">
                <a:extLst>
                  <a:ext uri="{FF2B5EF4-FFF2-40B4-BE49-F238E27FC236}">
                    <a16:creationId xmlns:a16="http://schemas.microsoft.com/office/drawing/2014/main" id="{19CF8BD8-F8C8-0D4E-8386-07E1F69CE7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544"/>
                <a:ext cx="192" cy="192"/>
                <a:chOff x="2016" y="2544"/>
                <a:chExt cx="192" cy="192"/>
              </a:xfrm>
            </p:grpSpPr>
            <p:sp>
              <p:nvSpPr>
                <p:cNvPr id="77096" name="Rectangle 332">
                  <a:extLst>
                    <a:ext uri="{FF2B5EF4-FFF2-40B4-BE49-F238E27FC236}">
                      <a16:creationId xmlns:a16="http://schemas.microsoft.com/office/drawing/2014/main" id="{2B9BF913-7694-2C46-A760-B3EC9C945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7" name="Freeform 333">
                  <a:extLst>
                    <a:ext uri="{FF2B5EF4-FFF2-40B4-BE49-F238E27FC236}">
                      <a16:creationId xmlns:a16="http://schemas.microsoft.com/office/drawing/2014/main" id="{E79BFB5F-EECB-DB48-BD1F-0B36C11CBB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7" name="Group 334">
                <a:extLst>
                  <a:ext uri="{FF2B5EF4-FFF2-40B4-BE49-F238E27FC236}">
                    <a16:creationId xmlns:a16="http://schemas.microsoft.com/office/drawing/2014/main" id="{46E52865-1D27-AF40-88E2-A84C1FC14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736"/>
                <a:ext cx="192" cy="192"/>
                <a:chOff x="2016" y="2544"/>
                <a:chExt cx="192" cy="192"/>
              </a:xfrm>
            </p:grpSpPr>
            <p:sp>
              <p:nvSpPr>
                <p:cNvPr id="77094" name="Rectangle 335">
                  <a:extLst>
                    <a:ext uri="{FF2B5EF4-FFF2-40B4-BE49-F238E27FC236}">
                      <a16:creationId xmlns:a16="http://schemas.microsoft.com/office/drawing/2014/main" id="{06B57105-BF29-2C42-910F-04C6F64DEF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5" name="Freeform 336">
                  <a:extLst>
                    <a:ext uri="{FF2B5EF4-FFF2-40B4-BE49-F238E27FC236}">
                      <a16:creationId xmlns:a16="http://schemas.microsoft.com/office/drawing/2014/main" id="{1B88F54E-1B07-AC44-A254-91A7CA4934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8" name="Group 337">
                <a:extLst>
                  <a:ext uri="{FF2B5EF4-FFF2-40B4-BE49-F238E27FC236}">
                    <a16:creationId xmlns:a16="http://schemas.microsoft.com/office/drawing/2014/main" id="{20A976A6-3536-FE48-8692-290712675C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928"/>
                <a:ext cx="192" cy="192"/>
                <a:chOff x="2016" y="2544"/>
                <a:chExt cx="192" cy="192"/>
              </a:xfrm>
            </p:grpSpPr>
            <p:sp>
              <p:nvSpPr>
                <p:cNvPr id="77092" name="Rectangle 338">
                  <a:extLst>
                    <a:ext uri="{FF2B5EF4-FFF2-40B4-BE49-F238E27FC236}">
                      <a16:creationId xmlns:a16="http://schemas.microsoft.com/office/drawing/2014/main" id="{2A28A31B-0BC1-144F-9AEA-89F277880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3" name="Freeform 339">
                  <a:extLst>
                    <a:ext uri="{FF2B5EF4-FFF2-40B4-BE49-F238E27FC236}">
                      <a16:creationId xmlns:a16="http://schemas.microsoft.com/office/drawing/2014/main" id="{97932248-15C0-AE40-A139-D2CAA59BF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9" name="Group 340">
                <a:extLst>
                  <a:ext uri="{FF2B5EF4-FFF2-40B4-BE49-F238E27FC236}">
                    <a16:creationId xmlns:a16="http://schemas.microsoft.com/office/drawing/2014/main" id="{63022610-3D7F-4C4A-81B1-4ADB4125DC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3120"/>
                <a:ext cx="192" cy="192"/>
                <a:chOff x="2016" y="2544"/>
                <a:chExt cx="192" cy="192"/>
              </a:xfrm>
            </p:grpSpPr>
            <p:sp>
              <p:nvSpPr>
                <p:cNvPr id="77090" name="Rectangle 341">
                  <a:extLst>
                    <a:ext uri="{FF2B5EF4-FFF2-40B4-BE49-F238E27FC236}">
                      <a16:creationId xmlns:a16="http://schemas.microsoft.com/office/drawing/2014/main" id="{7384C277-9364-A447-9166-EE96DA4C25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1" name="Freeform 342">
                  <a:extLst>
                    <a:ext uri="{FF2B5EF4-FFF2-40B4-BE49-F238E27FC236}">
                      <a16:creationId xmlns:a16="http://schemas.microsoft.com/office/drawing/2014/main" id="{BB436368-2878-5B44-96DA-4A37BBDAD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0" name="Group 343">
                <a:extLst>
                  <a:ext uri="{FF2B5EF4-FFF2-40B4-BE49-F238E27FC236}">
                    <a16:creationId xmlns:a16="http://schemas.microsoft.com/office/drawing/2014/main" id="{96572DD7-6C17-4C4E-9FF3-42170E2B11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544"/>
                <a:ext cx="192" cy="192"/>
                <a:chOff x="2016" y="2544"/>
                <a:chExt cx="192" cy="192"/>
              </a:xfrm>
            </p:grpSpPr>
            <p:sp>
              <p:nvSpPr>
                <p:cNvPr id="77088" name="Rectangle 344">
                  <a:extLst>
                    <a:ext uri="{FF2B5EF4-FFF2-40B4-BE49-F238E27FC236}">
                      <a16:creationId xmlns:a16="http://schemas.microsoft.com/office/drawing/2014/main" id="{55BA01ED-380F-0840-B020-46851F18D9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9" name="Freeform 345">
                  <a:extLst>
                    <a:ext uri="{FF2B5EF4-FFF2-40B4-BE49-F238E27FC236}">
                      <a16:creationId xmlns:a16="http://schemas.microsoft.com/office/drawing/2014/main" id="{917AABB8-C88C-994F-80AF-AB0CFC109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1" name="Group 346">
                <a:extLst>
                  <a:ext uri="{FF2B5EF4-FFF2-40B4-BE49-F238E27FC236}">
                    <a16:creationId xmlns:a16="http://schemas.microsoft.com/office/drawing/2014/main" id="{722740CE-6225-9741-8040-F944DB33F4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736"/>
                <a:ext cx="192" cy="192"/>
                <a:chOff x="2016" y="2544"/>
                <a:chExt cx="192" cy="192"/>
              </a:xfrm>
            </p:grpSpPr>
            <p:sp>
              <p:nvSpPr>
                <p:cNvPr id="77086" name="Rectangle 347">
                  <a:extLst>
                    <a:ext uri="{FF2B5EF4-FFF2-40B4-BE49-F238E27FC236}">
                      <a16:creationId xmlns:a16="http://schemas.microsoft.com/office/drawing/2014/main" id="{15F47F3B-1F22-F34B-B38E-1AF53DA549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7" name="Freeform 348">
                  <a:extLst>
                    <a:ext uri="{FF2B5EF4-FFF2-40B4-BE49-F238E27FC236}">
                      <a16:creationId xmlns:a16="http://schemas.microsoft.com/office/drawing/2014/main" id="{2509B990-718D-1C4C-8DC7-FC2ECE51B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2" name="Group 349">
                <a:extLst>
                  <a:ext uri="{FF2B5EF4-FFF2-40B4-BE49-F238E27FC236}">
                    <a16:creationId xmlns:a16="http://schemas.microsoft.com/office/drawing/2014/main" id="{FDCCE441-76C9-B74D-8D6E-518F008F4D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928"/>
                <a:ext cx="192" cy="192"/>
                <a:chOff x="2016" y="2544"/>
                <a:chExt cx="192" cy="192"/>
              </a:xfrm>
            </p:grpSpPr>
            <p:sp>
              <p:nvSpPr>
                <p:cNvPr id="77084" name="Rectangle 350">
                  <a:extLst>
                    <a:ext uri="{FF2B5EF4-FFF2-40B4-BE49-F238E27FC236}">
                      <a16:creationId xmlns:a16="http://schemas.microsoft.com/office/drawing/2014/main" id="{B5228C72-B325-5548-BF28-C6911BB5D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5" name="Freeform 351">
                  <a:extLst>
                    <a:ext uri="{FF2B5EF4-FFF2-40B4-BE49-F238E27FC236}">
                      <a16:creationId xmlns:a16="http://schemas.microsoft.com/office/drawing/2014/main" id="{D4C3B4B7-86DF-044E-9162-9C7297C88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3" name="Group 352">
                <a:extLst>
                  <a:ext uri="{FF2B5EF4-FFF2-40B4-BE49-F238E27FC236}">
                    <a16:creationId xmlns:a16="http://schemas.microsoft.com/office/drawing/2014/main" id="{733AE49E-DD0D-2F49-B1D9-6F55FA6BF1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3120"/>
                <a:ext cx="192" cy="192"/>
                <a:chOff x="2016" y="2544"/>
                <a:chExt cx="192" cy="192"/>
              </a:xfrm>
            </p:grpSpPr>
            <p:sp>
              <p:nvSpPr>
                <p:cNvPr id="77082" name="Rectangle 353">
                  <a:extLst>
                    <a:ext uri="{FF2B5EF4-FFF2-40B4-BE49-F238E27FC236}">
                      <a16:creationId xmlns:a16="http://schemas.microsoft.com/office/drawing/2014/main" id="{C0085A85-DD9F-F84C-8DDB-DF8AE86205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3" name="Freeform 354">
                  <a:extLst>
                    <a:ext uri="{FF2B5EF4-FFF2-40B4-BE49-F238E27FC236}">
                      <a16:creationId xmlns:a16="http://schemas.microsoft.com/office/drawing/2014/main" id="{434D4572-418F-CB47-AABA-CAA6B28DF2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4" name="Group 355">
                <a:extLst>
                  <a:ext uri="{FF2B5EF4-FFF2-40B4-BE49-F238E27FC236}">
                    <a16:creationId xmlns:a16="http://schemas.microsoft.com/office/drawing/2014/main" id="{A987268A-59FA-E44C-A3A1-92FD1CA0BE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544"/>
                <a:ext cx="192" cy="192"/>
                <a:chOff x="2016" y="2544"/>
                <a:chExt cx="192" cy="192"/>
              </a:xfrm>
            </p:grpSpPr>
            <p:sp>
              <p:nvSpPr>
                <p:cNvPr id="77080" name="Rectangle 356">
                  <a:extLst>
                    <a:ext uri="{FF2B5EF4-FFF2-40B4-BE49-F238E27FC236}">
                      <a16:creationId xmlns:a16="http://schemas.microsoft.com/office/drawing/2014/main" id="{1E5F3E6A-5D82-2A4C-8E1C-C6B817294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1" name="Freeform 357">
                  <a:extLst>
                    <a:ext uri="{FF2B5EF4-FFF2-40B4-BE49-F238E27FC236}">
                      <a16:creationId xmlns:a16="http://schemas.microsoft.com/office/drawing/2014/main" id="{4DAF4273-2FB4-5647-AA50-1EB5A90E53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5" name="Group 358">
                <a:extLst>
                  <a:ext uri="{FF2B5EF4-FFF2-40B4-BE49-F238E27FC236}">
                    <a16:creationId xmlns:a16="http://schemas.microsoft.com/office/drawing/2014/main" id="{F737214B-943E-314E-BB5F-2997194853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736"/>
                <a:ext cx="192" cy="192"/>
                <a:chOff x="2016" y="2544"/>
                <a:chExt cx="192" cy="192"/>
              </a:xfrm>
            </p:grpSpPr>
            <p:sp>
              <p:nvSpPr>
                <p:cNvPr id="77078" name="Rectangle 359">
                  <a:extLst>
                    <a:ext uri="{FF2B5EF4-FFF2-40B4-BE49-F238E27FC236}">
                      <a16:creationId xmlns:a16="http://schemas.microsoft.com/office/drawing/2014/main" id="{F9BF8289-FDE4-674A-BE5F-46D80CBCF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9" name="Freeform 360">
                  <a:extLst>
                    <a:ext uri="{FF2B5EF4-FFF2-40B4-BE49-F238E27FC236}">
                      <a16:creationId xmlns:a16="http://schemas.microsoft.com/office/drawing/2014/main" id="{EACB39AF-4AFA-4346-9ABB-587F876EE4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6" name="Group 361">
                <a:extLst>
                  <a:ext uri="{FF2B5EF4-FFF2-40B4-BE49-F238E27FC236}">
                    <a16:creationId xmlns:a16="http://schemas.microsoft.com/office/drawing/2014/main" id="{A98AAC21-E26A-6540-B1AD-07C8A44C01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928"/>
                <a:ext cx="192" cy="192"/>
                <a:chOff x="2016" y="2544"/>
                <a:chExt cx="192" cy="192"/>
              </a:xfrm>
            </p:grpSpPr>
            <p:sp>
              <p:nvSpPr>
                <p:cNvPr id="77076" name="Rectangle 362">
                  <a:extLst>
                    <a:ext uri="{FF2B5EF4-FFF2-40B4-BE49-F238E27FC236}">
                      <a16:creationId xmlns:a16="http://schemas.microsoft.com/office/drawing/2014/main" id="{B82CC49E-C0EF-224F-82BE-33639A68C5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7" name="Freeform 363">
                  <a:extLst>
                    <a:ext uri="{FF2B5EF4-FFF2-40B4-BE49-F238E27FC236}">
                      <a16:creationId xmlns:a16="http://schemas.microsoft.com/office/drawing/2014/main" id="{DB6A2681-FC91-CA4D-A401-C057A505A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7" name="Group 364">
                <a:extLst>
                  <a:ext uri="{FF2B5EF4-FFF2-40B4-BE49-F238E27FC236}">
                    <a16:creationId xmlns:a16="http://schemas.microsoft.com/office/drawing/2014/main" id="{F901354E-8253-2B49-9018-5F171C5190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3120"/>
                <a:ext cx="192" cy="192"/>
                <a:chOff x="2016" y="2544"/>
                <a:chExt cx="192" cy="192"/>
              </a:xfrm>
            </p:grpSpPr>
            <p:sp>
              <p:nvSpPr>
                <p:cNvPr id="77074" name="Rectangle 365">
                  <a:extLst>
                    <a:ext uri="{FF2B5EF4-FFF2-40B4-BE49-F238E27FC236}">
                      <a16:creationId xmlns:a16="http://schemas.microsoft.com/office/drawing/2014/main" id="{0E7CEE22-3674-D144-AA32-8EF45D386D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5" name="Freeform 366">
                  <a:extLst>
                    <a:ext uri="{FF2B5EF4-FFF2-40B4-BE49-F238E27FC236}">
                      <a16:creationId xmlns:a16="http://schemas.microsoft.com/office/drawing/2014/main" id="{954F76F3-1A7C-C649-8FCF-B2301B2CA2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8" name="Group 367">
                <a:extLst>
                  <a:ext uri="{FF2B5EF4-FFF2-40B4-BE49-F238E27FC236}">
                    <a16:creationId xmlns:a16="http://schemas.microsoft.com/office/drawing/2014/main" id="{85BD4B3B-A217-FF4F-AE5F-9F76909412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544"/>
                <a:ext cx="192" cy="192"/>
                <a:chOff x="2016" y="2544"/>
                <a:chExt cx="192" cy="192"/>
              </a:xfrm>
            </p:grpSpPr>
            <p:sp>
              <p:nvSpPr>
                <p:cNvPr id="77072" name="Rectangle 368">
                  <a:extLst>
                    <a:ext uri="{FF2B5EF4-FFF2-40B4-BE49-F238E27FC236}">
                      <a16:creationId xmlns:a16="http://schemas.microsoft.com/office/drawing/2014/main" id="{7F7DFBE4-62F8-1145-A9AF-4767A1758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3" name="Freeform 369">
                  <a:extLst>
                    <a:ext uri="{FF2B5EF4-FFF2-40B4-BE49-F238E27FC236}">
                      <a16:creationId xmlns:a16="http://schemas.microsoft.com/office/drawing/2014/main" id="{D1E74A9E-7D7B-0B4D-B36A-D5C76934D9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9" name="Group 370">
                <a:extLst>
                  <a:ext uri="{FF2B5EF4-FFF2-40B4-BE49-F238E27FC236}">
                    <a16:creationId xmlns:a16="http://schemas.microsoft.com/office/drawing/2014/main" id="{A148BBF0-2858-EE44-A117-3AE2744D90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736"/>
                <a:ext cx="192" cy="192"/>
                <a:chOff x="2016" y="2544"/>
                <a:chExt cx="192" cy="192"/>
              </a:xfrm>
            </p:grpSpPr>
            <p:sp>
              <p:nvSpPr>
                <p:cNvPr id="77070" name="Rectangle 371">
                  <a:extLst>
                    <a:ext uri="{FF2B5EF4-FFF2-40B4-BE49-F238E27FC236}">
                      <a16:creationId xmlns:a16="http://schemas.microsoft.com/office/drawing/2014/main" id="{62DD8D8A-4861-8548-8DFB-CD7E62D032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1" name="Freeform 372">
                  <a:extLst>
                    <a:ext uri="{FF2B5EF4-FFF2-40B4-BE49-F238E27FC236}">
                      <a16:creationId xmlns:a16="http://schemas.microsoft.com/office/drawing/2014/main" id="{8C52985A-4D42-4043-A731-46CE55EFAF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0" name="Group 373">
                <a:extLst>
                  <a:ext uri="{FF2B5EF4-FFF2-40B4-BE49-F238E27FC236}">
                    <a16:creationId xmlns:a16="http://schemas.microsoft.com/office/drawing/2014/main" id="{0D67027B-F55D-E045-87FC-DA3F75EF8F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928"/>
                <a:ext cx="192" cy="192"/>
                <a:chOff x="2016" y="2544"/>
                <a:chExt cx="192" cy="192"/>
              </a:xfrm>
            </p:grpSpPr>
            <p:sp>
              <p:nvSpPr>
                <p:cNvPr id="77068" name="Rectangle 374">
                  <a:extLst>
                    <a:ext uri="{FF2B5EF4-FFF2-40B4-BE49-F238E27FC236}">
                      <a16:creationId xmlns:a16="http://schemas.microsoft.com/office/drawing/2014/main" id="{881451BA-BBDF-AC41-9413-E365C804B3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9" name="Freeform 375">
                  <a:extLst>
                    <a:ext uri="{FF2B5EF4-FFF2-40B4-BE49-F238E27FC236}">
                      <a16:creationId xmlns:a16="http://schemas.microsoft.com/office/drawing/2014/main" id="{49372564-3CF9-704F-ABA6-673BE6398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1" name="Group 376">
                <a:extLst>
                  <a:ext uri="{FF2B5EF4-FFF2-40B4-BE49-F238E27FC236}">
                    <a16:creationId xmlns:a16="http://schemas.microsoft.com/office/drawing/2014/main" id="{60B3CA53-583C-134C-80C9-A9FF300B55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3120"/>
                <a:ext cx="192" cy="192"/>
                <a:chOff x="2016" y="2544"/>
                <a:chExt cx="192" cy="192"/>
              </a:xfrm>
            </p:grpSpPr>
            <p:sp>
              <p:nvSpPr>
                <p:cNvPr id="77066" name="Rectangle 377">
                  <a:extLst>
                    <a:ext uri="{FF2B5EF4-FFF2-40B4-BE49-F238E27FC236}">
                      <a16:creationId xmlns:a16="http://schemas.microsoft.com/office/drawing/2014/main" id="{2E824299-F875-2C4E-9961-8EF879E396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7" name="Freeform 378">
                  <a:extLst>
                    <a:ext uri="{FF2B5EF4-FFF2-40B4-BE49-F238E27FC236}">
                      <a16:creationId xmlns:a16="http://schemas.microsoft.com/office/drawing/2014/main" id="{744452D4-14B2-DA44-9055-7DAE9A252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2" name="Group 379">
                <a:extLst>
                  <a:ext uri="{FF2B5EF4-FFF2-40B4-BE49-F238E27FC236}">
                    <a16:creationId xmlns:a16="http://schemas.microsoft.com/office/drawing/2014/main" id="{0F8ECB0A-5E10-1548-A059-6E420C4AD1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544"/>
                <a:ext cx="192" cy="192"/>
                <a:chOff x="2016" y="2544"/>
                <a:chExt cx="192" cy="192"/>
              </a:xfrm>
            </p:grpSpPr>
            <p:sp>
              <p:nvSpPr>
                <p:cNvPr id="77064" name="Rectangle 380">
                  <a:extLst>
                    <a:ext uri="{FF2B5EF4-FFF2-40B4-BE49-F238E27FC236}">
                      <a16:creationId xmlns:a16="http://schemas.microsoft.com/office/drawing/2014/main" id="{8CD262D0-701C-A549-A4E9-745051C6A4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5" name="Freeform 381">
                  <a:extLst>
                    <a:ext uri="{FF2B5EF4-FFF2-40B4-BE49-F238E27FC236}">
                      <a16:creationId xmlns:a16="http://schemas.microsoft.com/office/drawing/2014/main" id="{529C0F26-D441-9C4D-8C89-BE873284DF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3" name="Group 382">
                <a:extLst>
                  <a:ext uri="{FF2B5EF4-FFF2-40B4-BE49-F238E27FC236}">
                    <a16:creationId xmlns:a16="http://schemas.microsoft.com/office/drawing/2014/main" id="{F2395883-39ED-6B4B-9FDC-56AAD7304F4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736"/>
                <a:ext cx="192" cy="192"/>
                <a:chOff x="2016" y="2544"/>
                <a:chExt cx="192" cy="192"/>
              </a:xfrm>
            </p:grpSpPr>
            <p:sp>
              <p:nvSpPr>
                <p:cNvPr id="77062" name="Rectangle 383">
                  <a:extLst>
                    <a:ext uri="{FF2B5EF4-FFF2-40B4-BE49-F238E27FC236}">
                      <a16:creationId xmlns:a16="http://schemas.microsoft.com/office/drawing/2014/main" id="{8007F4C0-8784-C74E-A0F3-9F2CC28C48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3" name="Freeform 384">
                  <a:extLst>
                    <a:ext uri="{FF2B5EF4-FFF2-40B4-BE49-F238E27FC236}">
                      <a16:creationId xmlns:a16="http://schemas.microsoft.com/office/drawing/2014/main" id="{BD5E5285-11E4-0C4D-9DCC-9A9D9F596B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4" name="Group 385">
                <a:extLst>
                  <a:ext uri="{FF2B5EF4-FFF2-40B4-BE49-F238E27FC236}">
                    <a16:creationId xmlns:a16="http://schemas.microsoft.com/office/drawing/2014/main" id="{A2EA74F8-D562-E144-9FA4-95394B9AC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928"/>
                <a:ext cx="192" cy="192"/>
                <a:chOff x="2016" y="2544"/>
                <a:chExt cx="192" cy="192"/>
              </a:xfrm>
            </p:grpSpPr>
            <p:sp>
              <p:nvSpPr>
                <p:cNvPr id="77060" name="Rectangle 386">
                  <a:extLst>
                    <a:ext uri="{FF2B5EF4-FFF2-40B4-BE49-F238E27FC236}">
                      <a16:creationId xmlns:a16="http://schemas.microsoft.com/office/drawing/2014/main" id="{ED2117E7-4A33-BD48-9D3B-3BDECF10DD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1" name="Freeform 387">
                  <a:extLst>
                    <a:ext uri="{FF2B5EF4-FFF2-40B4-BE49-F238E27FC236}">
                      <a16:creationId xmlns:a16="http://schemas.microsoft.com/office/drawing/2014/main" id="{43DEF26F-14C8-8540-A1CA-C9517C4BA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5" name="Group 388">
                <a:extLst>
                  <a:ext uri="{FF2B5EF4-FFF2-40B4-BE49-F238E27FC236}">
                    <a16:creationId xmlns:a16="http://schemas.microsoft.com/office/drawing/2014/main" id="{DE8AC6B0-FFB3-6A4E-AA70-E0F7BA583D2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3120"/>
                <a:ext cx="192" cy="192"/>
                <a:chOff x="2016" y="2544"/>
                <a:chExt cx="192" cy="192"/>
              </a:xfrm>
            </p:grpSpPr>
            <p:sp>
              <p:nvSpPr>
                <p:cNvPr id="77058" name="Rectangle 389">
                  <a:extLst>
                    <a:ext uri="{FF2B5EF4-FFF2-40B4-BE49-F238E27FC236}">
                      <a16:creationId xmlns:a16="http://schemas.microsoft.com/office/drawing/2014/main" id="{6140A682-B447-4D4C-819E-27F5F238D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9" name="Freeform 390">
                  <a:extLst>
                    <a:ext uri="{FF2B5EF4-FFF2-40B4-BE49-F238E27FC236}">
                      <a16:creationId xmlns:a16="http://schemas.microsoft.com/office/drawing/2014/main" id="{932FB30F-B73E-6D44-A98C-C7235A6F8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6" name="Group 391">
                <a:extLst>
                  <a:ext uri="{FF2B5EF4-FFF2-40B4-BE49-F238E27FC236}">
                    <a16:creationId xmlns:a16="http://schemas.microsoft.com/office/drawing/2014/main" id="{E9302162-E557-E14E-8FF4-7A703CBDC3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544"/>
                <a:ext cx="192" cy="192"/>
                <a:chOff x="2016" y="2544"/>
                <a:chExt cx="192" cy="192"/>
              </a:xfrm>
            </p:grpSpPr>
            <p:sp>
              <p:nvSpPr>
                <p:cNvPr id="77056" name="Rectangle 392">
                  <a:extLst>
                    <a:ext uri="{FF2B5EF4-FFF2-40B4-BE49-F238E27FC236}">
                      <a16:creationId xmlns:a16="http://schemas.microsoft.com/office/drawing/2014/main" id="{F8929095-B97E-1B40-866F-288A20D02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7" name="Freeform 393">
                  <a:extLst>
                    <a:ext uri="{FF2B5EF4-FFF2-40B4-BE49-F238E27FC236}">
                      <a16:creationId xmlns:a16="http://schemas.microsoft.com/office/drawing/2014/main" id="{7C6EF7D2-E689-0441-B1C5-CE3C886B55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7" name="Group 394">
                <a:extLst>
                  <a:ext uri="{FF2B5EF4-FFF2-40B4-BE49-F238E27FC236}">
                    <a16:creationId xmlns:a16="http://schemas.microsoft.com/office/drawing/2014/main" id="{907BE85D-ADEB-AD40-A67F-49F2DB8E73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736"/>
                <a:ext cx="192" cy="192"/>
                <a:chOff x="2016" y="2544"/>
                <a:chExt cx="192" cy="192"/>
              </a:xfrm>
            </p:grpSpPr>
            <p:sp>
              <p:nvSpPr>
                <p:cNvPr id="77054" name="Rectangle 395">
                  <a:extLst>
                    <a:ext uri="{FF2B5EF4-FFF2-40B4-BE49-F238E27FC236}">
                      <a16:creationId xmlns:a16="http://schemas.microsoft.com/office/drawing/2014/main" id="{345CE147-CE75-C744-930E-79776D732F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5" name="Freeform 396">
                  <a:extLst>
                    <a:ext uri="{FF2B5EF4-FFF2-40B4-BE49-F238E27FC236}">
                      <a16:creationId xmlns:a16="http://schemas.microsoft.com/office/drawing/2014/main" id="{FF98CBBB-94AC-454C-AF2A-25E49B634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8" name="Group 397">
                <a:extLst>
                  <a:ext uri="{FF2B5EF4-FFF2-40B4-BE49-F238E27FC236}">
                    <a16:creationId xmlns:a16="http://schemas.microsoft.com/office/drawing/2014/main" id="{AD3FF202-1787-6D4D-A7B0-7E0F2C6D6B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928"/>
                <a:ext cx="192" cy="192"/>
                <a:chOff x="2016" y="2544"/>
                <a:chExt cx="192" cy="192"/>
              </a:xfrm>
            </p:grpSpPr>
            <p:sp>
              <p:nvSpPr>
                <p:cNvPr id="77052" name="Rectangle 398">
                  <a:extLst>
                    <a:ext uri="{FF2B5EF4-FFF2-40B4-BE49-F238E27FC236}">
                      <a16:creationId xmlns:a16="http://schemas.microsoft.com/office/drawing/2014/main" id="{6C6B7D8C-A9B3-E74F-B171-55998E1CBB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3" name="Freeform 399">
                  <a:extLst>
                    <a:ext uri="{FF2B5EF4-FFF2-40B4-BE49-F238E27FC236}">
                      <a16:creationId xmlns:a16="http://schemas.microsoft.com/office/drawing/2014/main" id="{5925B1A2-2DC0-554E-8545-4AF50FE07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9" name="Group 400">
                <a:extLst>
                  <a:ext uri="{FF2B5EF4-FFF2-40B4-BE49-F238E27FC236}">
                    <a16:creationId xmlns:a16="http://schemas.microsoft.com/office/drawing/2014/main" id="{0F776E23-813B-4340-9D1D-CEE1A496C6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3120"/>
                <a:ext cx="192" cy="192"/>
                <a:chOff x="2016" y="2544"/>
                <a:chExt cx="192" cy="192"/>
              </a:xfrm>
            </p:grpSpPr>
            <p:sp>
              <p:nvSpPr>
                <p:cNvPr id="77050" name="Rectangle 401">
                  <a:extLst>
                    <a:ext uri="{FF2B5EF4-FFF2-40B4-BE49-F238E27FC236}">
                      <a16:creationId xmlns:a16="http://schemas.microsoft.com/office/drawing/2014/main" id="{001480A4-82E4-EE4E-B8EE-09F254CD32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1" name="Freeform 402">
                  <a:extLst>
                    <a:ext uri="{FF2B5EF4-FFF2-40B4-BE49-F238E27FC236}">
                      <a16:creationId xmlns:a16="http://schemas.microsoft.com/office/drawing/2014/main" id="{7B6F522A-8C22-1046-AD70-9A1F6C36E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016" name="AutoShape 403">
              <a:extLst>
                <a:ext uri="{FF2B5EF4-FFF2-40B4-BE49-F238E27FC236}">
                  <a16:creationId xmlns:a16="http://schemas.microsoft.com/office/drawing/2014/main" id="{2EDCA91E-B1EE-5240-ADA8-96758C96E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2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033" name="Group 404">
            <a:extLst>
              <a:ext uri="{FF2B5EF4-FFF2-40B4-BE49-F238E27FC236}">
                <a16:creationId xmlns:a16="http://schemas.microsoft.com/office/drawing/2014/main" id="{2EA83C42-26B8-0B47-BF34-64F64ADA00B2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3082925"/>
            <a:ext cx="3200400" cy="1495425"/>
            <a:chOff x="3552" y="1794"/>
            <a:chExt cx="2016" cy="942"/>
          </a:xfrm>
        </p:grpSpPr>
        <p:grpSp>
          <p:nvGrpSpPr>
            <p:cNvPr id="76916" name="Group 405">
              <a:extLst>
                <a:ext uri="{FF2B5EF4-FFF2-40B4-BE49-F238E27FC236}">
                  <a16:creationId xmlns:a16="http://schemas.microsoft.com/office/drawing/2014/main" id="{05E4A2CF-23DF-B347-A66D-16E53B06D8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1968"/>
              <a:ext cx="1536" cy="768"/>
              <a:chOff x="3552" y="1968"/>
              <a:chExt cx="1536" cy="768"/>
            </a:xfrm>
          </p:grpSpPr>
          <p:sp>
            <p:nvSpPr>
              <p:cNvPr id="76918" name="Rectangle 406">
                <a:extLst>
                  <a:ext uri="{FF2B5EF4-FFF2-40B4-BE49-F238E27FC236}">
                    <a16:creationId xmlns:a16="http://schemas.microsoft.com/office/drawing/2014/main" id="{717D4D20-6B10-774B-90CD-E1529B5F5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1968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919" name="Group 407">
                <a:extLst>
                  <a:ext uri="{FF2B5EF4-FFF2-40B4-BE49-F238E27FC236}">
                    <a16:creationId xmlns:a16="http://schemas.microsoft.com/office/drawing/2014/main" id="{61091E1B-33EB-DF45-B74D-669EB18124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1968"/>
                <a:ext cx="192" cy="192"/>
                <a:chOff x="3552" y="1968"/>
                <a:chExt cx="192" cy="192"/>
              </a:xfrm>
            </p:grpSpPr>
            <p:sp>
              <p:nvSpPr>
                <p:cNvPr id="77013" name="Rectangle 408">
                  <a:extLst>
                    <a:ext uri="{FF2B5EF4-FFF2-40B4-BE49-F238E27FC236}">
                      <a16:creationId xmlns:a16="http://schemas.microsoft.com/office/drawing/2014/main" id="{A747D768-2967-6D49-B877-B0F724FC26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4" name="Rectangle 409">
                  <a:extLst>
                    <a:ext uri="{FF2B5EF4-FFF2-40B4-BE49-F238E27FC236}">
                      <a16:creationId xmlns:a16="http://schemas.microsoft.com/office/drawing/2014/main" id="{D81DABD0-F7D9-FF40-A37E-5577D2C540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0" name="Group 410">
                <a:extLst>
                  <a:ext uri="{FF2B5EF4-FFF2-40B4-BE49-F238E27FC236}">
                    <a16:creationId xmlns:a16="http://schemas.microsoft.com/office/drawing/2014/main" id="{4355E315-978C-6340-9335-4E424629C8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160"/>
                <a:ext cx="192" cy="192"/>
                <a:chOff x="3552" y="1968"/>
                <a:chExt cx="192" cy="192"/>
              </a:xfrm>
            </p:grpSpPr>
            <p:sp>
              <p:nvSpPr>
                <p:cNvPr id="77011" name="Rectangle 411">
                  <a:extLst>
                    <a:ext uri="{FF2B5EF4-FFF2-40B4-BE49-F238E27FC236}">
                      <a16:creationId xmlns:a16="http://schemas.microsoft.com/office/drawing/2014/main" id="{49B1213C-A6E3-9943-969C-0369CF4680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2" name="Rectangle 412">
                  <a:extLst>
                    <a:ext uri="{FF2B5EF4-FFF2-40B4-BE49-F238E27FC236}">
                      <a16:creationId xmlns:a16="http://schemas.microsoft.com/office/drawing/2014/main" id="{CD8203CD-2189-FE4E-BF77-654498E1F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1" name="Group 413">
                <a:extLst>
                  <a:ext uri="{FF2B5EF4-FFF2-40B4-BE49-F238E27FC236}">
                    <a16:creationId xmlns:a16="http://schemas.microsoft.com/office/drawing/2014/main" id="{303BA5FF-E962-834E-9B52-66DB54381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352"/>
                <a:ext cx="192" cy="192"/>
                <a:chOff x="3552" y="1968"/>
                <a:chExt cx="192" cy="192"/>
              </a:xfrm>
            </p:grpSpPr>
            <p:sp>
              <p:nvSpPr>
                <p:cNvPr id="77009" name="Rectangle 414">
                  <a:extLst>
                    <a:ext uri="{FF2B5EF4-FFF2-40B4-BE49-F238E27FC236}">
                      <a16:creationId xmlns:a16="http://schemas.microsoft.com/office/drawing/2014/main" id="{BB6BA6D9-3C60-6042-846E-531B83BC8C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0" name="Rectangle 415">
                  <a:extLst>
                    <a:ext uri="{FF2B5EF4-FFF2-40B4-BE49-F238E27FC236}">
                      <a16:creationId xmlns:a16="http://schemas.microsoft.com/office/drawing/2014/main" id="{B01F0EEE-0962-A74E-9799-A63A2FBAAF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2" name="Group 416">
                <a:extLst>
                  <a:ext uri="{FF2B5EF4-FFF2-40B4-BE49-F238E27FC236}">
                    <a16:creationId xmlns:a16="http://schemas.microsoft.com/office/drawing/2014/main" id="{D7441D68-6CA5-9048-8D45-1FDD72451D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544"/>
                <a:ext cx="192" cy="192"/>
                <a:chOff x="3552" y="1968"/>
                <a:chExt cx="192" cy="192"/>
              </a:xfrm>
            </p:grpSpPr>
            <p:sp>
              <p:nvSpPr>
                <p:cNvPr id="77007" name="Rectangle 417">
                  <a:extLst>
                    <a:ext uri="{FF2B5EF4-FFF2-40B4-BE49-F238E27FC236}">
                      <a16:creationId xmlns:a16="http://schemas.microsoft.com/office/drawing/2014/main" id="{E7B55394-EE43-0346-B58C-65341297B1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8" name="Rectangle 418">
                  <a:extLst>
                    <a:ext uri="{FF2B5EF4-FFF2-40B4-BE49-F238E27FC236}">
                      <a16:creationId xmlns:a16="http://schemas.microsoft.com/office/drawing/2014/main" id="{6BE2C2C8-79C2-254F-AA81-F9E751D1B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3" name="Group 419">
                <a:extLst>
                  <a:ext uri="{FF2B5EF4-FFF2-40B4-BE49-F238E27FC236}">
                    <a16:creationId xmlns:a16="http://schemas.microsoft.com/office/drawing/2014/main" id="{556ED885-DBBD-5745-8A54-324E05666F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1968"/>
                <a:ext cx="192" cy="192"/>
                <a:chOff x="3552" y="1968"/>
                <a:chExt cx="192" cy="192"/>
              </a:xfrm>
            </p:grpSpPr>
            <p:sp>
              <p:nvSpPr>
                <p:cNvPr id="77005" name="Rectangle 420">
                  <a:extLst>
                    <a:ext uri="{FF2B5EF4-FFF2-40B4-BE49-F238E27FC236}">
                      <a16:creationId xmlns:a16="http://schemas.microsoft.com/office/drawing/2014/main" id="{14589414-3AFF-7B49-BE92-02257F603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6" name="Rectangle 421">
                  <a:extLst>
                    <a:ext uri="{FF2B5EF4-FFF2-40B4-BE49-F238E27FC236}">
                      <a16:creationId xmlns:a16="http://schemas.microsoft.com/office/drawing/2014/main" id="{CA580E0B-7762-A340-9BF0-D2BE573FF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4" name="Group 422">
                <a:extLst>
                  <a:ext uri="{FF2B5EF4-FFF2-40B4-BE49-F238E27FC236}">
                    <a16:creationId xmlns:a16="http://schemas.microsoft.com/office/drawing/2014/main" id="{A2387B8E-6D93-5344-985C-1C8F851358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160"/>
                <a:ext cx="192" cy="192"/>
                <a:chOff x="3552" y="1968"/>
                <a:chExt cx="192" cy="192"/>
              </a:xfrm>
            </p:grpSpPr>
            <p:sp>
              <p:nvSpPr>
                <p:cNvPr id="77003" name="Rectangle 423">
                  <a:extLst>
                    <a:ext uri="{FF2B5EF4-FFF2-40B4-BE49-F238E27FC236}">
                      <a16:creationId xmlns:a16="http://schemas.microsoft.com/office/drawing/2014/main" id="{16B9D5E4-E17A-CD4D-9BFF-2D6C6E989F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4" name="Rectangle 424">
                  <a:extLst>
                    <a:ext uri="{FF2B5EF4-FFF2-40B4-BE49-F238E27FC236}">
                      <a16:creationId xmlns:a16="http://schemas.microsoft.com/office/drawing/2014/main" id="{D07D3BC7-9B0E-D146-9E08-B7867426E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5" name="Group 425">
                <a:extLst>
                  <a:ext uri="{FF2B5EF4-FFF2-40B4-BE49-F238E27FC236}">
                    <a16:creationId xmlns:a16="http://schemas.microsoft.com/office/drawing/2014/main" id="{4F901715-DF7D-6243-AEC9-8D9602089E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352"/>
                <a:ext cx="192" cy="192"/>
                <a:chOff x="3552" y="1968"/>
                <a:chExt cx="192" cy="192"/>
              </a:xfrm>
            </p:grpSpPr>
            <p:sp>
              <p:nvSpPr>
                <p:cNvPr id="77001" name="Rectangle 426">
                  <a:extLst>
                    <a:ext uri="{FF2B5EF4-FFF2-40B4-BE49-F238E27FC236}">
                      <a16:creationId xmlns:a16="http://schemas.microsoft.com/office/drawing/2014/main" id="{10AEFD07-AF2E-3242-A352-262EA2933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2" name="Rectangle 427">
                  <a:extLst>
                    <a:ext uri="{FF2B5EF4-FFF2-40B4-BE49-F238E27FC236}">
                      <a16:creationId xmlns:a16="http://schemas.microsoft.com/office/drawing/2014/main" id="{09FEE2C8-AE7D-484F-B38D-238E09DBED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6" name="Group 428">
                <a:extLst>
                  <a:ext uri="{FF2B5EF4-FFF2-40B4-BE49-F238E27FC236}">
                    <a16:creationId xmlns:a16="http://schemas.microsoft.com/office/drawing/2014/main" id="{788CC36E-DD4E-8E46-BB02-72EA850B01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544"/>
                <a:ext cx="192" cy="192"/>
                <a:chOff x="3552" y="1968"/>
                <a:chExt cx="192" cy="192"/>
              </a:xfrm>
            </p:grpSpPr>
            <p:sp>
              <p:nvSpPr>
                <p:cNvPr id="76999" name="Rectangle 429">
                  <a:extLst>
                    <a:ext uri="{FF2B5EF4-FFF2-40B4-BE49-F238E27FC236}">
                      <a16:creationId xmlns:a16="http://schemas.microsoft.com/office/drawing/2014/main" id="{F4EB4663-31FF-934A-851D-4D94E80173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0" name="Rectangle 430">
                  <a:extLst>
                    <a:ext uri="{FF2B5EF4-FFF2-40B4-BE49-F238E27FC236}">
                      <a16:creationId xmlns:a16="http://schemas.microsoft.com/office/drawing/2014/main" id="{266AACB3-0E43-4444-B17A-5B2BA41C91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7" name="Group 431">
                <a:extLst>
                  <a:ext uri="{FF2B5EF4-FFF2-40B4-BE49-F238E27FC236}">
                    <a16:creationId xmlns:a16="http://schemas.microsoft.com/office/drawing/2014/main" id="{4B100E7E-B6BB-0B49-98DD-00AB43CE6A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1968"/>
                <a:ext cx="192" cy="192"/>
                <a:chOff x="3552" y="1968"/>
                <a:chExt cx="192" cy="192"/>
              </a:xfrm>
            </p:grpSpPr>
            <p:sp>
              <p:nvSpPr>
                <p:cNvPr id="76997" name="Rectangle 432">
                  <a:extLst>
                    <a:ext uri="{FF2B5EF4-FFF2-40B4-BE49-F238E27FC236}">
                      <a16:creationId xmlns:a16="http://schemas.microsoft.com/office/drawing/2014/main" id="{2BBE2829-09F1-5145-9346-617764D76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8" name="Rectangle 433">
                  <a:extLst>
                    <a:ext uri="{FF2B5EF4-FFF2-40B4-BE49-F238E27FC236}">
                      <a16:creationId xmlns:a16="http://schemas.microsoft.com/office/drawing/2014/main" id="{E8775432-B5BA-5C46-B45E-D5E7FE6C0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8" name="Group 434">
                <a:extLst>
                  <a:ext uri="{FF2B5EF4-FFF2-40B4-BE49-F238E27FC236}">
                    <a16:creationId xmlns:a16="http://schemas.microsoft.com/office/drawing/2014/main" id="{FAEC5BBA-D7F8-C84B-9B63-A53A1CDB02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160"/>
                <a:ext cx="192" cy="192"/>
                <a:chOff x="3552" y="1968"/>
                <a:chExt cx="192" cy="192"/>
              </a:xfrm>
            </p:grpSpPr>
            <p:sp>
              <p:nvSpPr>
                <p:cNvPr id="76995" name="Rectangle 435">
                  <a:extLst>
                    <a:ext uri="{FF2B5EF4-FFF2-40B4-BE49-F238E27FC236}">
                      <a16:creationId xmlns:a16="http://schemas.microsoft.com/office/drawing/2014/main" id="{9537A382-C3DC-0348-A4C8-13B737730A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6" name="Rectangle 436">
                  <a:extLst>
                    <a:ext uri="{FF2B5EF4-FFF2-40B4-BE49-F238E27FC236}">
                      <a16:creationId xmlns:a16="http://schemas.microsoft.com/office/drawing/2014/main" id="{A9B84189-1116-E647-B5C8-82950255D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9" name="Group 437">
                <a:extLst>
                  <a:ext uri="{FF2B5EF4-FFF2-40B4-BE49-F238E27FC236}">
                    <a16:creationId xmlns:a16="http://schemas.microsoft.com/office/drawing/2014/main" id="{A938759D-80E7-E44A-9E67-18BEA76179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352"/>
                <a:ext cx="192" cy="192"/>
                <a:chOff x="3552" y="1968"/>
                <a:chExt cx="192" cy="192"/>
              </a:xfrm>
            </p:grpSpPr>
            <p:sp>
              <p:nvSpPr>
                <p:cNvPr id="76993" name="Rectangle 438">
                  <a:extLst>
                    <a:ext uri="{FF2B5EF4-FFF2-40B4-BE49-F238E27FC236}">
                      <a16:creationId xmlns:a16="http://schemas.microsoft.com/office/drawing/2014/main" id="{DEFA8965-B683-9442-A701-C81E130F1B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4" name="Rectangle 439">
                  <a:extLst>
                    <a:ext uri="{FF2B5EF4-FFF2-40B4-BE49-F238E27FC236}">
                      <a16:creationId xmlns:a16="http://schemas.microsoft.com/office/drawing/2014/main" id="{DED8D1D6-3DED-CE45-A8A7-F84E953728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0" name="Group 440">
                <a:extLst>
                  <a:ext uri="{FF2B5EF4-FFF2-40B4-BE49-F238E27FC236}">
                    <a16:creationId xmlns:a16="http://schemas.microsoft.com/office/drawing/2014/main" id="{290BDC88-668B-8042-BD8A-2B8B049A86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544"/>
                <a:ext cx="192" cy="192"/>
                <a:chOff x="3552" y="1968"/>
                <a:chExt cx="192" cy="192"/>
              </a:xfrm>
            </p:grpSpPr>
            <p:sp>
              <p:nvSpPr>
                <p:cNvPr id="76991" name="Rectangle 441">
                  <a:extLst>
                    <a:ext uri="{FF2B5EF4-FFF2-40B4-BE49-F238E27FC236}">
                      <a16:creationId xmlns:a16="http://schemas.microsoft.com/office/drawing/2014/main" id="{72A6A389-1148-FB49-862E-EF71C0D59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2" name="Rectangle 442">
                  <a:extLst>
                    <a:ext uri="{FF2B5EF4-FFF2-40B4-BE49-F238E27FC236}">
                      <a16:creationId xmlns:a16="http://schemas.microsoft.com/office/drawing/2014/main" id="{AFC87113-5741-2A41-8603-E155C9EA2F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1" name="Group 443">
                <a:extLst>
                  <a:ext uri="{FF2B5EF4-FFF2-40B4-BE49-F238E27FC236}">
                    <a16:creationId xmlns:a16="http://schemas.microsoft.com/office/drawing/2014/main" id="{8E3ACEEB-DAFA-D34E-AC49-A33E34EB7F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1968"/>
                <a:ext cx="192" cy="192"/>
                <a:chOff x="3552" y="1968"/>
                <a:chExt cx="192" cy="192"/>
              </a:xfrm>
            </p:grpSpPr>
            <p:sp>
              <p:nvSpPr>
                <p:cNvPr id="76989" name="Rectangle 444">
                  <a:extLst>
                    <a:ext uri="{FF2B5EF4-FFF2-40B4-BE49-F238E27FC236}">
                      <a16:creationId xmlns:a16="http://schemas.microsoft.com/office/drawing/2014/main" id="{4E43A4C1-9024-DB47-BAD6-1FA7B9EC1F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0" name="Rectangle 445">
                  <a:extLst>
                    <a:ext uri="{FF2B5EF4-FFF2-40B4-BE49-F238E27FC236}">
                      <a16:creationId xmlns:a16="http://schemas.microsoft.com/office/drawing/2014/main" id="{64E589DB-B7BE-0F44-BD9C-15CBAB5C0B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2" name="Group 446">
                <a:extLst>
                  <a:ext uri="{FF2B5EF4-FFF2-40B4-BE49-F238E27FC236}">
                    <a16:creationId xmlns:a16="http://schemas.microsoft.com/office/drawing/2014/main" id="{EE95AB02-7C50-0844-A94B-773DC3B5D8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160"/>
                <a:ext cx="192" cy="192"/>
                <a:chOff x="3552" y="1968"/>
                <a:chExt cx="192" cy="192"/>
              </a:xfrm>
            </p:grpSpPr>
            <p:sp>
              <p:nvSpPr>
                <p:cNvPr id="76987" name="Rectangle 447">
                  <a:extLst>
                    <a:ext uri="{FF2B5EF4-FFF2-40B4-BE49-F238E27FC236}">
                      <a16:creationId xmlns:a16="http://schemas.microsoft.com/office/drawing/2014/main" id="{1DBF685A-45A9-4C4B-AC5E-F3A71619EA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8" name="Rectangle 448">
                  <a:extLst>
                    <a:ext uri="{FF2B5EF4-FFF2-40B4-BE49-F238E27FC236}">
                      <a16:creationId xmlns:a16="http://schemas.microsoft.com/office/drawing/2014/main" id="{BC1A89A4-7071-BF4D-AFED-6CF7D3883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3" name="Group 449">
                <a:extLst>
                  <a:ext uri="{FF2B5EF4-FFF2-40B4-BE49-F238E27FC236}">
                    <a16:creationId xmlns:a16="http://schemas.microsoft.com/office/drawing/2014/main" id="{8602CD96-4305-4A47-AD34-31CC791533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352"/>
                <a:ext cx="192" cy="192"/>
                <a:chOff x="3552" y="1968"/>
                <a:chExt cx="192" cy="192"/>
              </a:xfrm>
            </p:grpSpPr>
            <p:sp>
              <p:nvSpPr>
                <p:cNvPr id="76985" name="Rectangle 450">
                  <a:extLst>
                    <a:ext uri="{FF2B5EF4-FFF2-40B4-BE49-F238E27FC236}">
                      <a16:creationId xmlns:a16="http://schemas.microsoft.com/office/drawing/2014/main" id="{C8F8DD67-EFFA-C844-AA4C-B103356A7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6" name="Rectangle 451">
                  <a:extLst>
                    <a:ext uri="{FF2B5EF4-FFF2-40B4-BE49-F238E27FC236}">
                      <a16:creationId xmlns:a16="http://schemas.microsoft.com/office/drawing/2014/main" id="{C79C9638-0D31-4A4E-9823-4F9C8A4626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4" name="Group 452">
                <a:extLst>
                  <a:ext uri="{FF2B5EF4-FFF2-40B4-BE49-F238E27FC236}">
                    <a16:creationId xmlns:a16="http://schemas.microsoft.com/office/drawing/2014/main" id="{D304CFF9-D6AE-034A-A988-E24E14D05F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544"/>
                <a:ext cx="192" cy="192"/>
                <a:chOff x="3552" y="1968"/>
                <a:chExt cx="192" cy="192"/>
              </a:xfrm>
            </p:grpSpPr>
            <p:sp>
              <p:nvSpPr>
                <p:cNvPr id="76983" name="Rectangle 453">
                  <a:extLst>
                    <a:ext uri="{FF2B5EF4-FFF2-40B4-BE49-F238E27FC236}">
                      <a16:creationId xmlns:a16="http://schemas.microsoft.com/office/drawing/2014/main" id="{B425E173-7ECF-A74F-AB32-DC5DBCA15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4" name="Rectangle 454">
                  <a:extLst>
                    <a:ext uri="{FF2B5EF4-FFF2-40B4-BE49-F238E27FC236}">
                      <a16:creationId xmlns:a16="http://schemas.microsoft.com/office/drawing/2014/main" id="{B1A061B5-F104-BE43-8B56-367F2D58C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5" name="Group 455">
                <a:extLst>
                  <a:ext uri="{FF2B5EF4-FFF2-40B4-BE49-F238E27FC236}">
                    <a16:creationId xmlns:a16="http://schemas.microsoft.com/office/drawing/2014/main" id="{56C66AE9-4AF3-EE45-98DA-A175ADABD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1968"/>
                <a:ext cx="192" cy="192"/>
                <a:chOff x="3552" y="1968"/>
                <a:chExt cx="192" cy="192"/>
              </a:xfrm>
            </p:grpSpPr>
            <p:sp>
              <p:nvSpPr>
                <p:cNvPr id="76981" name="Rectangle 456">
                  <a:extLst>
                    <a:ext uri="{FF2B5EF4-FFF2-40B4-BE49-F238E27FC236}">
                      <a16:creationId xmlns:a16="http://schemas.microsoft.com/office/drawing/2014/main" id="{8A497113-33D4-3C42-AA39-13F40895C5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2" name="Rectangle 457">
                  <a:extLst>
                    <a:ext uri="{FF2B5EF4-FFF2-40B4-BE49-F238E27FC236}">
                      <a16:creationId xmlns:a16="http://schemas.microsoft.com/office/drawing/2014/main" id="{7963B014-4038-D942-907A-A6B303148C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6" name="Group 458">
                <a:extLst>
                  <a:ext uri="{FF2B5EF4-FFF2-40B4-BE49-F238E27FC236}">
                    <a16:creationId xmlns:a16="http://schemas.microsoft.com/office/drawing/2014/main" id="{B68472DB-CDA6-5843-AA88-47B7834D19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160"/>
                <a:ext cx="192" cy="192"/>
                <a:chOff x="3552" y="1968"/>
                <a:chExt cx="192" cy="192"/>
              </a:xfrm>
            </p:grpSpPr>
            <p:sp>
              <p:nvSpPr>
                <p:cNvPr id="76979" name="Rectangle 459">
                  <a:extLst>
                    <a:ext uri="{FF2B5EF4-FFF2-40B4-BE49-F238E27FC236}">
                      <a16:creationId xmlns:a16="http://schemas.microsoft.com/office/drawing/2014/main" id="{97036600-F402-2B4A-BEB9-64193741E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0" name="Rectangle 460">
                  <a:extLst>
                    <a:ext uri="{FF2B5EF4-FFF2-40B4-BE49-F238E27FC236}">
                      <a16:creationId xmlns:a16="http://schemas.microsoft.com/office/drawing/2014/main" id="{DDD9F4E1-C9EA-494D-9386-BEEDC943D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7" name="Group 461">
                <a:extLst>
                  <a:ext uri="{FF2B5EF4-FFF2-40B4-BE49-F238E27FC236}">
                    <a16:creationId xmlns:a16="http://schemas.microsoft.com/office/drawing/2014/main" id="{4713740C-642D-1A4F-85DF-E3B33050A9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352"/>
                <a:ext cx="192" cy="192"/>
                <a:chOff x="3552" y="1968"/>
                <a:chExt cx="192" cy="192"/>
              </a:xfrm>
            </p:grpSpPr>
            <p:sp>
              <p:nvSpPr>
                <p:cNvPr id="76977" name="Rectangle 462">
                  <a:extLst>
                    <a:ext uri="{FF2B5EF4-FFF2-40B4-BE49-F238E27FC236}">
                      <a16:creationId xmlns:a16="http://schemas.microsoft.com/office/drawing/2014/main" id="{689A0690-D8BF-5844-B7FA-FE034C2733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8" name="Rectangle 463">
                  <a:extLst>
                    <a:ext uri="{FF2B5EF4-FFF2-40B4-BE49-F238E27FC236}">
                      <a16:creationId xmlns:a16="http://schemas.microsoft.com/office/drawing/2014/main" id="{98A0FD9F-F36B-C542-9FD7-375DDE3F5B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8" name="Group 464">
                <a:extLst>
                  <a:ext uri="{FF2B5EF4-FFF2-40B4-BE49-F238E27FC236}">
                    <a16:creationId xmlns:a16="http://schemas.microsoft.com/office/drawing/2014/main" id="{B54DED25-73A8-524F-AF84-C12D65C564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544"/>
                <a:ext cx="192" cy="192"/>
                <a:chOff x="3552" y="1968"/>
                <a:chExt cx="192" cy="192"/>
              </a:xfrm>
            </p:grpSpPr>
            <p:sp>
              <p:nvSpPr>
                <p:cNvPr id="76975" name="Rectangle 465">
                  <a:extLst>
                    <a:ext uri="{FF2B5EF4-FFF2-40B4-BE49-F238E27FC236}">
                      <a16:creationId xmlns:a16="http://schemas.microsoft.com/office/drawing/2014/main" id="{6E966EED-5ADE-FA47-92CE-251A14DA1E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6" name="Rectangle 466">
                  <a:extLst>
                    <a:ext uri="{FF2B5EF4-FFF2-40B4-BE49-F238E27FC236}">
                      <a16:creationId xmlns:a16="http://schemas.microsoft.com/office/drawing/2014/main" id="{81D2A7AF-54B7-9745-A08D-4276C964B2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9" name="Group 467">
                <a:extLst>
                  <a:ext uri="{FF2B5EF4-FFF2-40B4-BE49-F238E27FC236}">
                    <a16:creationId xmlns:a16="http://schemas.microsoft.com/office/drawing/2014/main" id="{F34B6C18-43F6-AE44-B5BC-5201DFE392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1968"/>
                <a:ext cx="192" cy="192"/>
                <a:chOff x="3552" y="1968"/>
                <a:chExt cx="192" cy="192"/>
              </a:xfrm>
            </p:grpSpPr>
            <p:sp>
              <p:nvSpPr>
                <p:cNvPr id="76973" name="Rectangle 468">
                  <a:extLst>
                    <a:ext uri="{FF2B5EF4-FFF2-40B4-BE49-F238E27FC236}">
                      <a16:creationId xmlns:a16="http://schemas.microsoft.com/office/drawing/2014/main" id="{0CEB0FC2-F650-0449-8F59-23E7A745C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4" name="Rectangle 469">
                  <a:extLst>
                    <a:ext uri="{FF2B5EF4-FFF2-40B4-BE49-F238E27FC236}">
                      <a16:creationId xmlns:a16="http://schemas.microsoft.com/office/drawing/2014/main" id="{1DFAA49E-ED8A-3A4D-BD0A-B41D927FCD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0" name="Group 470">
                <a:extLst>
                  <a:ext uri="{FF2B5EF4-FFF2-40B4-BE49-F238E27FC236}">
                    <a16:creationId xmlns:a16="http://schemas.microsoft.com/office/drawing/2014/main" id="{98329A1F-9643-384B-84D0-5684D98FEF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160"/>
                <a:ext cx="192" cy="192"/>
                <a:chOff x="3552" y="1968"/>
                <a:chExt cx="192" cy="192"/>
              </a:xfrm>
            </p:grpSpPr>
            <p:sp>
              <p:nvSpPr>
                <p:cNvPr id="76971" name="Rectangle 471">
                  <a:extLst>
                    <a:ext uri="{FF2B5EF4-FFF2-40B4-BE49-F238E27FC236}">
                      <a16:creationId xmlns:a16="http://schemas.microsoft.com/office/drawing/2014/main" id="{1579A2AB-8A16-BF4A-9C38-CEA8437A1E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2" name="Rectangle 472">
                  <a:extLst>
                    <a:ext uri="{FF2B5EF4-FFF2-40B4-BE49-F238E27FC236}">
                      <a16:creationId xmlns:a16="http://schemas.microsoft.com/office/drawing/2014/main" id="{CB04CC03-7A78-124B-B8C0-AEF05C696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1" name="Group 473">
                <a:extLst>
                  <a:ext uri="{FF2B5EF4-FFF2-40B4-BE49-F238E27FC236}">
                    <a16:creationId xmlns:a16="http://schemas.microsoft.com/office/drawing/2014/main" id="{FFE76661-CA44-6244-93B9-529E2BF386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352"/>
                <a:ext cx="192" cy="192"/>
                <a:chOff x="3552" y="1968"/>
                <a:chExt cx="192" cy="192"/>
              </a:xfrm>
            </p:grpSpPr>
            <p:sp>
              <p:nvSpPr>
                <p:cNvPr id="76969" name="Rectangle 474">
                  <a:extLst>
                    <a:ext uri="{FF2B5EF4-FFF2-40B4-BE49-F238E27FC236}">
                      <a16:creationId xmlns:a16="http://schemas.microsoft.com/office/drawing/2014/main" id="{06296CE6-052B-3545-B4ED-3EBDB72F99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0" name="Rectangle 475">
                  <a:extLst>
                    <a:ext uri="{FF2B5EF4-FFF2-40B4-BE49-F238E27FC236}">
                      <a16:creationId xmlns:a16="http://schemas.microsoft.com/office/drawing/2014/main" id="{2BFAA61D-5E02-4F4E-BB00-418187A1F8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2" name="Group 476">
                <a:extLst>
                  <a:ext uri="{FF2B5EF4-FFF2-40B4-BE49-F238E27FC236}">
                    <a16:creationId xmlns:a16="http://schemas.microsoft.com/office/drawing/2014/main" id="{14A5766D-F39B-BC42-9B49-5B755B62F3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544"/>
                <a:ext cx="192" cy="192"/>
                <a:chOff x="3552" y="1968"/>
                <a:chExt cx="192" cy="192"/>
              </a:xfrm>
            </p:grpSpPr>
            <p:sp>
              <p:nvSpPr>
                <p:cNvPr id="76967" name="Rectangle 477">
                  <a:extLst>
                    <a:ext uri="{FF2B5EF4-FFF2-40B4-BE49-F238E27FC236}">
                      <a16:creationId xmlns:a16="http://schemas.microsoft.com/office/drawing/2014/main" id="{29A23D64-4413-4C4A-A361-C3F6BB0E1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8" name="Rectangle 478">
                  <a:extLst>
                    <a:ext uri="{FF2B5EF4-FFF2-40B4-BE49-F238E27FC236}">
                      <a16:creationId xmlns:a16="http://schemas.microsoft.com/office/drawing/2014/main" id="{ACB47489-AEF0-374C-890A-FA8DECB74A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3" name="Group 479">
                <a:extLst>
                  <a:ext uri="{FF2B5EF4-FFF2-40B4-BE49-F238E27FC236}">
                    <a16:creationId xmlns:a16="http://schemas.microsoft.com/office/drawing/2014/main" id="{A97CB8A9-F282-C049-9B1F-4739F4F43A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1968"/>
                <a:ext cx="192" cy="192"/>
                <a:chOff x="3552" y="1968"/>
                <a:chExt cx="192" cy="192"/>
              </a:xfrm>
            </p:grpSpPr>
            <p:sp>
              <p:nvSpPr>
                <p:cNvPr id="76965" name="Rectangle 480">
                  <a:extLst>
                    <a:ext uri="{FF2B5EF4-FFF2-40B4-BE49-F238E27FC236}">
                      <a16:creationId xmlns:a16="http://schemas.microsoft.com/office/drawing/2014/main" id="{AEE54BC8-323F-A347-8A49-4AC70AEA6B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6" name="Rectangle 481">
                  <a:extLst>
                    <a:ext uri="{FF2B5EF4-FFF2-40B4-BE49-F238E27FC236}">
                      <a16:creationId xmlns:a16="http://schemas.microsoft.com/office/drawing/2014/main" id="{9F68F6DA-DAA2-B24A-88CF-5E5BA8EFBD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4" name="Group 482">
                <a:extLst>
                  <a:ext uri="{FF2B5EF4-FFF2-40B4-BE49-F238E27FC236}">
                    <a16:creationId xmlns:a16="http://schemas.microsoft.com/office/drawing/2014/main" id="{0EA5DA11-C614-3143-95E6-7EE63C10DE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160"/>
                <a:ext cx="192" cy="192"/>
                <a:chOff x="3552" y="1968"/>
                <a:chExt cx="192" cy="192"/>
              </a:xfrm>
            </p:grpSpPr>
            <p:sp>
              <p:nvSpPr>
                <p:cNvPr id="76963" name="Rectangle 483">
                  <a:extLst>
                    <a:ext uri="{FF2B5EF4-FFF2-40B4-BE49-F238E27FC236}">
                      <a16:creationId xmlns:a16="http://schemas.microsoft.com/office/drawing/2014/main" id="{CFE6ED9B-8C56-4640-9F30-6AFD5B8AA1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4" name="Rectangle 484">
                  <a:extLst>
                    <a:ext uri="{FF2B5EF4-FFF2-40B4-BE49-F238E27FC236}">
                      <a16:creationId xmlns:a16="http://schemas.microsoft.com/office/drawing/2014/main" id="{DA95F51B-6C67-4249-A83B-CFE328CA79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5" name="Group 485">
                <a:extLst>
                  <a:ext uri="{FF2B5EF4-FFF2-40B4-BE49-F238E27FC236}">
                    <a16:creationId xmlns:a16="http://schemas.microsoft.com/office/drawing/2014/main" id="{BA3AFF6F-8873-5F4C-BA98-F6D787AB6C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352"/>
                <a:ext cx="192" cy="192"/>
                <a:chOff x="3552" y="1968"/>
                <a:chExt cx="192" cy="192"/>
              </a:xfrm>
            </p:grpSpPr>
            <p:sp>
              <p:nvSpPr>
                <p:cNvPr id="76961" name="Rectangle 486">
                  <a:extLst>
                    <a:ext uri="{FF2B5EF4-FFF2-40B4-BE49-F238E27FC236}">
                      <a16:creationId xmlns:a16="http://schemas.microsoft.com/office/drawing/2014/main" id="{AB91D0B6-2023-E34E-A929-F094F13474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2" name="Rectangle 487">
                  <a:extLst>
                    <a:ext uri="{FF2B5EF4-FFF2-40B4-BE49-F238E27FC236}">
                      <a16:creationId xmlns:a16="http://schemas.microsoft.com/office/drawing/2014/main" id="{A412128F-17B0-7140-8E82-364BBD1BA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6" name="Group 488">
                <a:extLst>
                  <a:ext uri="{FF2B5EF4-FFF2-40B4-BE49-F238E27FC236}">
                    <a16:creationId xmlns:a16="http://schemas.microsoft.com/office/drawing/2014/main" id="{0F25B8F2-8CF9-3145-9F2D-2ABF367767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544"/>
                <a:ext cx="192" cy="192"/>
                <a:chOff x="3552" y="1968"/>
                <a:chExt cx="192" cy="192"/>
              </a:xfrm>
            </p:grpSpPr>
            <p:sp>
              <p:nvSpPr>
                <p:cNvPr id="76959" name="Rectangle 489">
                  <a:extLst>
                    <a:ext uri="{FF2B5EF4-FFF2-40B4-BE49-F238E27FC236}">
                      <a16:creationId xmlns:a16="http://schemas.microsoft.com/office/drawing/2014/main" id="{0A8D87A2-914E-2148-A6A8-CACD018A16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0" name="Rectangle 490">
                  <a:extLst>
                    <a:ext uri="{FF2B5EF4-FFF2-40B4-BE49-F238E27FC236}">
                      <a16:creationId xmlns:a16="http://schemas.microsoft.com/office/drawing/2014/main" id="{7E05100E-9704-1347-9EF6-BF44BAD124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7" name="Group 491">
                <a:extLst>
                  <a:ext uri="{FF2B5EF4-FFF2-40B4-BE49-F238E27FC236}">
                    <a16:creationId xmlns:a16="http://schemas.microsoft.com/office/drawing/2014/main" id="{921C77F0-9791-E94A-A60E-FC572B1C87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1968"/>
                <a:ext cx="192" cy="192"/>
                <a:chOff x="3552" y="1968"/>
                <a:chExt cx="192" cy="192"/>
              </a:xfrm>
            </p:grpSpPr>
            <p:sp>
              <p:nvSpPr>
                <p:cNvPr id="76957" name="Rectangle 492">
                  <a:extLst>
                    <a:ext uri="{FF2B5EF4-FFF2-40B4-BE49-F238E27FC236}">
                      <a16:creationId xmlns:a16="http://schemas.microsoft.com/office/drawing/2014/main" id="{40BF66BE-1DCC-814A-BBEC-E3211F7062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8" name="Rectangle 493">
                  <a:extLst>
                    <a:ext uri="{FF2B5EF4-FFF2-40B4-BE49-F238E27FC236}">
                      <a16:creationId xmlns:a16="http://schemas.microsoft.com/office/drawing/2014/main" id="{F28940BC-9342-114F-A1C7-F03D8A1097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8" name="Group 494">
                <a:extLst>
                  <a:ext uri="{FF2B5EF4-FFF2-40B4-BE49-F238E27FC236}">
                    <a16:creationId xmlns:a16="http://schemas.microsoft.com/office/drawing/2014/main" id="{F5F56BAC-DEA6-8F40-9B77-9688D99C8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160"/>
                <a:ext cx="192" cy="192"/>
                <a:chOff x="3552" y="1968"/>
                <a:chExt cx="192" cy="192"/>
              </a:xfrm>
            </p:grpSpPr>
            <p:sp>
              <p:nvSpPr>
                <p:cNvPr id="76955" name="Rectangle 495">
                  <a:extLst>
                    <a:ext uri="{FF2B5EF4-FFF2-40B4-BE49-F238E27FC236}">
                      <a16:creationId xmlns:a16="http://schemas.microsoft.com/office/drawing/2014/main" id="{A36DF3F3-48F5-D14B-867E-260ECF28C8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6" name="Rectangle 496">
                  <a:extLst>
                    <a:ext uri="{FF2B5EF4-FFF2-40B4-BE49-F238E27FC236}">
                      <a16:creationId xmlns:a16="http://schemas.microsoft.com/office/drawing/2014/main" id="{B2DD6E9C-1C88-3646-9BF8-F1FF0E0CD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9" name="Group 497">
                <a:extLst>
                  <a:ext uri="{FF2B5EF4-FFF2-40B4-BE49-F238E27FC236}">
                    <a16:creationId xmlns:a16="http://schemas.microsoft.com/office/drawing/2014/main" id="{AB087730-3742-CE43-91B7-D880542537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352"/>
                <a:ext cx="192" cy="192"/>
                <a:chOff x="3552" y="1968"/>
                <a:chExt cx="192" cy="192"/>
              </a:xfrm>
            </p:grpSpPr>
            <p:sp>
              <p:nvSpPr>
                <p:cNvPr id="76953" name="Rectangle 498">
                  <a:extLst>
                    <a:ext uri="{FF2B5EF4-FFF2-40B4-BE49-F238E27FC236}">
                      <a16:creationId xmlns:a16="http://schemas.microsoft.com/office/drawing/2014/main" id="{13DD61D6-B010-0C4A-96C6-A3205D2850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4" name="Rectangle 499">
                  <a:extLst>
                    <a:ext uri="{FF2B5EF4-FFF2-40B4-BE49-F238E27FC236}">
                      <a16:creationId xmlns:a16="http://schemas.microsoft.com/office/drawing/2014/main" id="{A491C41C-0D08-B94E-A21B-C3A468B34D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50" name="Group 500">
                <a:extLst>
                  <a:ext uri="{FF2B5EF4-FFF2-40B4-BE49-F238E27FC236}">
                    <a16:creationId xmlns:a16="http://schemas.microsoft.com/office/drawing/2014/main" id="{B33E66F9-227F-E943-9C66-8B5CCB9E9B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544"/>
                <a:ext cx="192" cy="192"/>
                <a:chOff x="3552" y="1968"/>
                <a:chExt cx="192" cy="192"/>
              </a:xfrm>
            </p:grpSpPr>
            <p:sp>
              <p:nvSpPr>
                <p:cNvPr id="76951" name="Rectangle 501">
                  <a:extLst>
                    <a:ext uri="{FF2B5EF4-FFF2-40B4-BE49-F238E27FC236}">
                      <a16:creationId xmlns:a16="http://schemas.microsoft.com/office/drawing/2014/main" id="{57AB208A-C549-3545-8162-AD7ECB9B8C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2" name="Rectangle 502">
                  <a:extLst>
                    <a:ext uri="{FF2B5EF4-FFF2-40B4-BE49-F238E27FC236}">
                      <a16:creationId xmlns:a16="http://schemas.microsoft.com/office/drawing/2014/main" id="{725A5D63-8F4F-CE41-9188-23F313B6A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917" name="AutoShape 503">
              <a:extLst>
                <a:ext uri="{FF2B5EF4-FFF2-40B4-BE49-F238E27FC236}">
                  <a16:creationId xmlns:a16="http://schemas.microsoft.com/office/drawing/2014/main" id="{2E19DD16-5EBB-224F-92DA-63B973789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79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grpSp>
        <p:nvGrpSpPr>
          <p:cNvPr id="43133" name="Group 504">
            <a:extLst>
              <a:ext uri="{FF2B5EF4-FFF2-40B4-BE49-F238E27FC236}">
                <a16:creationId xmlns:a16="http://schemas.microsoft.com/office/drawing/2014/main" id="{7F5FCC45-EE26-EC4B-AB86-DF775679926F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4302125"/>
            <a:ext cx="3200400" cy="1495425"/>
            <a:chOff x="3552" y="2562"/>
            <a:chExt cx="2016" cy="942"/>
          </a:xfrm>
        </p:grpSpPr>
        <p:grpSp>
          <p:nvGrpSpPr>
            <p:cNvPr id="76817" name="Group 505">
              <a:extLst>
                <a:ext uri="{FF2B5EF4-FFF2-40B4-BE49-F238E27FC236}">
                  <a16:creationId xmlns:a16="http://schemas.microsoft.com/office/drawing/2014/main" id="{57989E7C-8230-1241-B366-7035BDB147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2736"/>
              <a:ext cx="1536" cy="768"/>
              <a:chOff x="3552" y="2736"/>
              <a:chExt cx="1536" cy="768"/>
            </a:xfrm>
          </p:grpSpPr>
          <p:sp>
            <p:nvSpPr>
              <p:cNvPr id="76819" name="Rectangle 506">
                <a:extLst>
                  <a:ext uri="{FF2B5EF4-FFF2-40B4-BE49-F238E27FC236}">
                    <a16:creationId xmlns:a16="http://schemas.microsoft.com/office/drawing/2014/main" id="{4AFAA4C2-D139-3C40-A9EB-E3DFE6910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273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820" name="Group 507">
                <a:extLst>
                  <a:ext uri="{FF2B5EF4-FFF2-40B4-BE49-F238E27FC236}">
                    <a16:creationId xmlns:a16="http://schemas.microsoft.com/office/drawing/2014/main" id="{EC2C1160-B60B-B14C-B085-D076631F37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736"/>
                <a:ext cx="192" cy="192"/>
                <a:chOff x="3552" y="2736"/>
                <a:chExt cx="192" cy="192"/>
              </a:xfrm>
            </p:grpSpPr>
            <p:sp>
              <p:nvSpPr>
                <p:cNvPr id="76914" name="Rectangle 508">
                  <a:extLst>
                    <a:ext uri="{FF2B5EF4-FFF2-40B4-BE49-F238E27FC236}">
                      <a16:creationId xmlns:a16="http://schemas.microsoft.com/office/drawing/2014/main" id="{87BCA1E7-CCC0-9548-A074-11160544A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5" name="Rectangle 509">
                  <a:extLst>
                    <a:ext uri="{FF2B5EF4-FFF2-40B4-BE49-F238E27FC236}">
                      <a16:creationId xmlns:a16="http://schemas.microsoft.com/office/drawing/2014/main" id="{16A68ACA-33EA-1A41-A093-6D05363D50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1" name="Group 510">
                <a:extLst>
                  <a:ext uri="{FF2B5EF4-FFF2-40B4-BE49-F238E27FC236}">
                    <a16:creationId xmlns:a16="http://schemas.microsoft.com/office/drawing/2014/main" id="{62B6E619-EADC-074B-97A1-575B8194F3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928"/>
                <a:ext cx="192" cy="192"/>
                <a:chOff x="3552" y="2736"/>
                <a:chExt cx="192" cy="192"/>
              </a:xfrm>
            </p:grpSpPr>
            <p:sp>
              <p:nvSpPr>
                <p:cNvPr id="76912" name="Rectangle 511">
                  <a:extLst>
                    <a:ext uri="{FF2B5EF4-FFF2-40B4-BE49-F238E27FC236}">
                      <a16:creationId xmlns:a16="http://schemas.microsoft.com/office/drawing/2014/main" id="{56919586-94E2-554C-A61E-D02FBB898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3" name="Rectangle 512">
                  <a:extLst>
                    <a:ext uri="{FF2B5EF4-FFF2-40B4-BE49-F238E27FC236}">
                      <a16:creationId xmlns:a16="http://schemas.microsoft.com/office/drawing/2014/main" id="{FF3AA640-4599-1945-9DCD-97B7A3FD8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2" name="Group 513">
                <a:extLst>
                  <a:ext uri="{FF2B5EF4-FFF2-40B4-BE49-F238E27FC236}">
                    <a16:creationId xmlns:a16="http://schemas.microsoft.com/office/drawing/2014/main" id="{A462CDA0-6A17-DE43-91FD-AE6F35EAF7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120"/>
                <a:ext cx="192" cy="192"/>
                <a:chOff x="3552" y="2736"/>
                <a:chExt cx="192" cy="192"/>
              </a:xfrm>
            </p:grpSpPr>
            <p:sp>
              <p:nvSpPr>
                <p:cNvPr id="76910" name="Rectangle 514">
                  <a:extLst>
                    <a:ext uri="{FF2B5EF4-FFF2-40B4-BE49-F238E27FC236}">
                      <a16:creationId xmlns:a16="http://schemas.microsoft.com/office/drawing/2014/main" id="{279BED54-03CF-5747-90E3-906B365AC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1" name="Rectangle 515">
                  <a:extLst>
                    <a:ext uri="{FF2B5EF4-FFF2-40B4-BE49-F238E27FC236}">
                      <a16:creationId xmlns:a16="http://schemas.microsoft.com/office/drawing/2014/main" id="{13AEB1A6-0404-0F44-856E-F1B44B87B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3" name="Group 516">
                <a:extLst>
                  <a:ext uri="{FF2B5EF4-FFF2-40B4-BE49-F238E27FC236}">
                    <a16:creationId xmlns:a16="http://schemas.microsoft.com/office/drawing/2014/main" id="{D72E22AD-2766-AD41-A9EF-E0C825D3AD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12"/>
                <a:ext cx="192" cy="192"/>
                <a:chOff x="3552" y="2736"/>
                <a:chExt cx="192" cy="192"/>
              </a:xfrm>
            </p:grpSpPr>
            <p:sp>
              <p:nvSpPr>
                <p:cNvPr id="76908" name="Rectangle 517">
                  <a:extLst>
                    <a:ext uri="{FF2B5EF4-FFF2-40B4-BE49-F238E27FC236}">
                      <a16:creationId xmlns:a16="http://schemas.microsoft.com/office/drawing/2014/main" id="{AD4370C1-2917-D94F-B99D-1C7DDD74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9" name="Rectangle 518">
                  <a:extLst>
                    <a:ext uri="{FF2B5EF4-FFF2-40B4-BE49-F238E27FC236}">
                      <a16:creationId xmlns:a16="http://schemas.microsoft.com/office/drawing/2014/main" id="{B39D687B-E61C-5843-AE6B-83C1F2BBC2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4" name="Group 519">
                <a:extLst>
                  <a:ext uri="{FF2B5EF4-FFF2-40B4-BE49-F238E27FC236}">
                    <a16:creationId xmlns:a16="http://schemas.microsoft.com/office/drawing/2014/main" id="{2C87684F-5C85-884D-9436-32EDD7528F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736"/>
                <a:ext cx="192" cy="192"/>
                <a:chOff x="3552" y="2736"/>
                <a:chExt cx="192" cy="192"/>
              </a:xfrm>
            </p:grpSpPr>
            <p:sp>
              <p:nvSpPr>
                <p:cNvPr id="76906" name="Rectangle 520">
                  <a:extLst>
                    <a:ext uri="{FF2B5EF4-FFF2-40B4-BE49-F238E27FC236}">
                      <a16:creationId xmlns:a16="http://schemas.microsoft.com/office/drawing/2014/main" id="{224EDAAC-5E60-084A-9CE9-8A6BDA3B98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7" name="Rectangle 521">
                  <a:extLst>
                    <a:ext uri="{FF2B5EF4-FFF2-40B4-BE49-F238E27FC236}">
                      <a16:creationId xmlns:a16="http://schemas.microsoft.com/office/drawing/2014/main" id="{26A88FD5-7403-BC40-82A0-F1FC3EE6A0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5" name="Group 522">
                <a:extLst>
                  <a:ext uri="{FF2B5EF4-FFF2-40B4-BE49-F238E27FC236}">
                    <a16:creationId xmlns:a16="http://schemas.microsoft.com/office/drawing/2014/main" id="{1BAC39F0-CBF4-C941-A06A-9A12158F29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928"/>
                <a:ext cx="192" cy="192"/>
                <a:chOff x="3552" y="2736"/>
                <a:chExt cx="192" cy="192"/>
              </a:xfrm>
            </p:grpSpPr>
            <p:sp>
              <p:nvSpPr>
                <p:cNvPr id="76904" name="Rectangle 523">
                  <a:extLst>
                    <a:ext uri="{FF2B5EF4-FFF2-40B4-BE49-F238E27FC236}">
                      <a16:creationId xmlns:a16="http://schemas.microsoft.com/office/drawing/2014/main" id="{3764DC24-4464-BA48-B55F-1877FBCA7C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5" name="Rectangle 524">
                  <a:extLst>
                    <a:ext uri="{FF2B5EF4-FFF2-40B4-BE49-F238E27FC236}">
                      <a16:creationId xmlns:a16="http://schemas.microsoft.com/office/drawing/2014/main" id="{957FDE2A-5C4A-034D-9FD8-DB95B45B1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6" name="Group 525">
                <a:extLst>
                  <a:ext uri="{FF2B5EF4-FFF2-40B4-BE49-F238E27FC236}">
                    <a16:creationId xmlns:a16="http://schemas.microsoft.com/office/drawing/2014/main" id="{7B0DD285-1FF8-5A42-8972-D9841F2BCF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120"/>
                <a:ext cx="192" cy="192"/>
                <a:chOff x="3552" y="2736"/>
                <a:chExt cx="192" cy="192"/>
              </a:xfrm>
            </p:grpSpPr>
            <p:sp>
              <p:nvSpPr>
                <p:cNvPr id="76902" name="Rectangle 526">
                  <a:extLst>
                    <a:ext uri="{FF2B5EF4-FFF2-40B4-BE49-F238E27FC236}">
                      <a16:creationId xmlns:a16="http://schemas.microsoft.com/office/drawing/2014/main" id="{94A81353-38B0-AE47-9143-2D7648F101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3" name="Rectangle 527">
                  <a:extLst>
                    <a:ext uri="{FF2B5EF4-FFF2-40B4-BE49-F238E27FC236}">
                      <a16:creationId xmlns:a16="http://schemas.microsoft.com/office/drawing/2014/main" id="{ED284A1B-71C8-F142-9C0A-0B9089E49F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7" name="Group 528">
                <a:extLst>
                  <a:ext uri="{FF2B5EF4-FFF2-40B4-BE49-F238E27FC236}">
                    <a16:creationId xmlns:a16="http://schemas.microsoft.com/office/drawing/2014/main" id="{CB0BA303-45D5-8249-B3EF-A6BE064253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312"/>
                <a:ext cx="192" cy="192"/>
                <a:chOff x="3552" y="2736"/>
                <a:chExt cx="192" cy="192"/>
              </a:xfrm>
            </p:grpSpPr>
            <p:sp>
              <p:nvSpPr>
                <p:cNvPr id="76900" name="Rectangle 529">
                  <a:extLst>
                    <a:ext uri="{FF2B5EF4-FFF2-40B4-BE49-F238E27FC236}">
                      <a16:creationId xmlns:a16="http://schemas.microsoft.com/office/drawing/2014/main" id="{865EEB77-0F1D-FA49-B1E4-66478A18C5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1" name="Rectangle 530">
                  <a:extLst>
                    <a:ext uri="{FF2B5EF4-FFF2-40B4-BE49-F238E27FC236}">
                      <a16:creationId xmlns:a16="http://schemas.microsoft.com/office/drawing/2014/main" id="{4F173C9B-2D72-0243-95D6-525AFD0F10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8" name="Group 531">
                <a:extLst>
                  <a:ext uri="{FF2B5EF4-FFF2-40B4-BE49-F238E27FC236}">
                    <a16:creationId xmlns:a16="http://schemas.microsoft.com/office/drawing/2014/main" id="{4557CBA7-170E-9B42-AE88-1C63571E8A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736"/>
                <a:ext cx="192" cy="192"/>
                <a:chOff x="3552" y="2736"/>
                <a:chExt cx="192" cy="192"/>
              </a:xfrm>
            </p:grpSpPr>
            <p:sp>
              <p:nvSpPr>
                <p:cNvPr id="76898" name="Rectangle 532">
                  <a:extLst>
                    <a:ext uri="{FF2B5EF4-FFF2-40B4-BE49-F238E27FC236}">
                      <a16:creationId xmlns:a16="http://schemas.microsoft.com/office/drawing/2014/main" id="{8CA46919-69FA-7247-9AE0-20DA7B3B6F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9" name="Rectangle 533">
                  <a:extLst>
                    <a:ext uri="{FF2B5EF4-FFF2-40B4-BE49-F238E27FC236}">
                      <a16:creationId xmlns:a16="http://schemas.microsoft.com/office/drawing/2014/main" id="{57F828FF-C7E3-F042-A64C-78B4016D74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9" name="Group 534">
                <a:extLst>
                  <a:ext uri="{FF2B5EF4-FFF2-40B4-BE49-F238E27FC236}">
                    <a16:creationId xmlns:a16="http://schemas.microsoft.com/office/drawing/2014/main" id="{83DE2A92-2E42-AD42-851B-4CF070C5B3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928"/>
                <a:ext cx="192" cy="192"/>
                <a:chOff x="3552" y="2736"/>
                <a:chExt cx="192" cy="192"/>
              </a:xfrm>
            </p:grpSpPr>
            <p:sp>
              <p:nvSpPr>
                <p:cNvPr id="76896" name="Rectangle 535">
                  <a:extLst>
                    <a:ext uri="{FF2B5EF4-FFF2-40B4-BE49-F238E27FC236}">
                      <a16:creationId xmlns:a16="http://schemas.microsoft.com/office/drawing/2014/main" id="{995B08D0-51C9-8F4C-B819-197A2C321F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7" name="Rectangle 536">
                  <a:extLst>
                    <a:ext uri="{FF2B5EF4-FFF2-40B4-BE49-F238E27FC236}">
                      <a16:creationId xmlns:a16="http://schemas.microsoft.com/office/drawing/2014/main" id="{8384135E-0B57-A44E-A430-7FECF2829F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0" name="Group 537">
                <a:extLst>
                  <a:ext uri="{FF2B5EF4-FFF2-40B4-BE49-F238E27FC236}">
                    <a16:creationId xmlns:a16="http://schemas.microsoft.com/office/drawing/2014/main" id="{143E5101-594F-D14C-BF3B-3C7E378673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120"/>
                <a:ext cx="192" cy="192"/>
                <a:chOff x="3552" y="2736"/>
                <a:chExt cx="192" cy="192"/>
              </a:xfrm>
            </p:grpSpPr>
            <p:sp>
              <p:nvSpPr>
                <p:cNvPr id="76894" name="Rectangle 538">
                  <a:extLst>
                    <a:ext uri="{FF2B5EF4-FFF2-40B4-BE49-F238E27FC236}">
                      <a16:creationId xmlns:a16="http://schemas.microsoft.com/office/drawing/2014/main" id="{A7E39FB2-8A13-174A-B348-0F2B4EBFE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5" name="Rectangle 539">
                  <a:extLst>
                    <a:ext uri="{FF2B5EF4-FFF2-40B4-BE49-F238E27FC236}">
                      <a16:creationId xmlns:a16="http://schemas.microsoft.com/office/drawing/2014/main" id="{86736702-4A84-4041-9D9E-784F42627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1" name="Group 540">
                <a:extLst>
                  <a:ext uri="{FF2B5EF4-FFF2-40B4-BE49-F238E27FC236}">
                    <a16:creationId xmlns:a16="http://schemas.microsoft.com/office/drawing/2014/main" id="{C9F157A6-4E05-0746-8239-FD7DAD5996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312"/>
                <a:ext cx="192" cy="192"/>
                <a:chOff x="3552" y="2736"/>
                <a:chExt cx="192" cy="192"/>
              </a:xfrm>
            </p:grpSpPr>
            <p:sp>
              <p:nvSpPr>
                <p:cNvPr id="76892" name="Rectangle 541">
                  <a:extLst>
                    <a:ext uri="{FF2B5EF4-FFF2-40B4-BE49-F238E27FC236}">
                      <a16:creationId xmlns:a16="http://schemas.microsoft.com/office/drawing/2014/main" id="{F2DC8638-8E23-604B-A7AC-E5378CC72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3" name="Rectangle 542">
                  <a:extLst>
                    <a:ext uri="{FF2B5EF4-FFF2-40B4-BE49-F238E27FC236}">
                      <a16:creationId xmlns:a16="http://schemas.microsoft.com/office/drawing/2014/main" id="{7A442015-F15D-2E46-895B-16914CFD6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2" name="Group 543">
                <a:extLst>
                  <a:ext uri="{FF2B5EF4-FFF2-40B4-BE49-F238E27FC236}">
                    <a16:creationId xmlns:a16="http://schemas.microsoft.com/office/drawing/2014/main" id="{59E5D3F3-D830-0C4B-AC97-17544B46B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736"/>
                <a:ext cx="192" cy="192"/>
                <a:chOff x="3552" y="2736"/>
                <a:chExt cx="192" cy="192"/>
              </a:xfrm>
            </p:grpSpPr>
            <p:sp>
              <p:nvSpPr>
                <p:cNvPr id="76890" name="Rectangle 544">
                  <a:extLst>
                    <a:ext uri="{FF2B5EF4-FFF2-40B4-BE49-F238E27FC236}">
                      <a16:creationId xmlns:a16="http://schemas.microsoft.com/office/drawing/2014/main" id="{99FEAED0-9862-CD42-A3F0-D7D2726AF4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1" name="Rectangle 545">
                  <a:extLst>
                    <a:ext uri="{FF2B5EF4-FFF2-40B4-BE49-F238E27FC236}">
                      <a16:creationId xmlns:a16="http://schemas.microsoft.com/office/drawing/2014/main" id="{911B495C-831B-C54D-9029-6907C8F50A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3" name="Group 546">
                <a:extLst>
                  <a:ext uri="{FF2B5EF4-FFF2-40B4-BE49-F238E27FC236}">
                    <a16:creationId xmlns:a16="http://schemas.microsoft.com/office/drawing/2014/main" id="{6B7E0505-24BB-B542-9C57-89AFF03332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928"/>
                <a:ext cx="192" cy="192"/>
                <a:chOff x="3552" y="2736"/>
                <a:chExt cx="192" cy="192"/>
              </a:xfrm>
            </p:grpSpPr>
            <p:sp>
              <p:nvSpPr>
                <p:cNvPr id="76888" name="Rectangle 547">
                  <a:extLst>
                    <a:ext uri="{FF2B5EF4-FFF2-40B4-BE49-F238E27FC236}">
                      <a16:creationId xmlns:a16="http://schemas.microsoft.com/office/drawing/2014/main" id="{A68BB95A-913A-214B-8518-944D9A3E17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9" name="Rectangle 548">
                  <a:extLst>
                    <a:ext uri="{FF2B5EF4-FFF2-40B4-BE49-F238E27FC236}">
                      <a16:creationId xmlns:a16="http://schemas.microsoft.com/office/drawing/2014/main" id="{50C02FD7-6BDF-D242-AF3F-264037E207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4" name="Group 549">
                <a:extLst>
                  <a:ext uri="{FF2B5EF4-FFF2-40B4-BE49-F238E27FC236}">
                    <a16:creationId xmlns:a16="http://schemas.microsoft.com/office/drawing/2014/main" id="{4D769144-8C72-1B49-8D89-AF092BD937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120"/>
                <a:ext cx="192" cy="192"/>
                <a:chOff x="3552" y="2736"/>
                <a:chExt cx="192" cy="192"/>
              </a:xfrm>
            </p:grpSpPr>
            <p:sp>
              <p:nvSpPr>
                <p:cNvPr id="76886" name="Rectangle 550">
                  <a:extLst>
                    <a:ext uri="{FF2B5EF4-FFF2-40B4-BE49-F238E27FC236}">
                      <a16:creationId xmlns:a16="http://schemas.microsoft.com/office/drawing/2014/main" id="{0CDEE5FA-0E27-F643-8711-5D1D6642A5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7" name="Rectangle 551">
                  <a:extLst>
                    <a:ext uri="{FF2B5EF4-FFF2-40B4-BE49-F238E27FC236}">
                      <a16:creationId xmlns:a16="http://schemas.microsoft.com/office/drawing/2014/main" id="{5479CAA7-E10B-6241-BB86-7347253AD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5" name="Group 552">
                <a:extLst>
                  <a:ext uri="{FF2B5EF4-FFF2-40B4-BE49-F238E27FC236}">
                    <a16:creationId xmlns:a16="http://schemas.microsoft.com/office/drawing/2014/main" id="{38DE35BE-7C1B-6C4E-A341-57AD5FFBE0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312"/>
                <a:ext cx="192" cy="192"/>
                <a:chOff x="3552" y="2736"/>
                <a:chExt cx="192" cy="192"/>
              </a:xfrm>
            </p:grpSpPr>
            <p:sp>
              <p:nvSpPr>
                <p:cNvPr id="76884" name="Rectangle 553">
                  <a:extLst>
                    <a:ext uri="{FF2B5EF4-FFF2-40B4-BE49-F238E27FC236}">
                      <a16:creationId xmlns:a16="http://schemas.microsoft.com/office/drawing/2014/main" id="{69806149-8DC4-A944-8D5A-FB656EF198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5" name="Rectangle 554">
                  <a:extLst>
                    <a:ext uri="{FF2B5EF4-FFF2-40B4-BE49-F238E27FC236}">
                      <a16:creationId xmlns:a16="http://schemas.microsoft.com/office/drawing/2014/main" id="{68315A0F-9308-6948-AA81-61A47A5F05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6" name="Group 555">
                <a:extLst>
                  <a:ext uri="{FF2B5EF4-FFF2-40B4-BE49-F238E27FC236}">
                    <a16:creationId xmlns:a16="http://schemas.microsoft.com/office/drawing/2014/main" id="{3C261FE4-ED5B-DF40-A700-CE91286DEB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736"/>
                <a:ext cx="192" cy="192"/>
                <a:chOff x="3552" y="2736"/>
                <a:chExt cx="192" cy="192"/>
              </a:xfrm>
            </p:grpSpPr>
            <p:sp>
              <p:nvSpPr>
                <p:cNvPr id="76882" name="Rectangle 556">
                  <a:extLst>
                    <a:ext uri="{FF2B5EF4-FFF2-40B4-BE49-F238E27FC236}">
                      <a16:creationId xmlns:a16="http://schemas.microsoft.com/office/drawing/2014/main" id="{84DFCFB6-F49D-C74B-A93C-9F8C4B7B6A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3" name="Rectangle 557">
                  <a:extLst>
                    <a:ext uri="{FF2B5EF4-FFF2-40B4-BE49-F238E27FC236}">
                      <a16:creationId xmlns:a16="http://schemas.microsoft.com/office/drawing/2014/main" id="{0F756EAA-A4F9-5141-B869-50793BD225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7" name="Group 558">
                <a:extLst>
                  <a:ext uri="{FF2B5EF4-FFF2-40B4-BE49-F238E27FC236}">
                    <a16:creationId xmlns:a16="http://schemas.microsoft.com/office/drawing/2014/main" id="{2E70BC47-F704-EA41-A095-D4A47C6BE5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928"/>
                <a:ext cx="192" cy="192"/>
                <a:chOff x="3552" y="2736"/>
                <a:chExt cx="192" cy="192"/>
              </a:xfrm>
            </p:grpSpPr>
            <p:sp>
              <p:nvSpPr>
                <p:cNvPr id="76880" name="Rectangle 559">
                  <a:extLst>
                    <a:ext uri="{FF2B5EF4-FFF2-40B4-BE49-F238E27FC236}">
                      <a16:creationId xmlns:a16="http://schemas.microsoft.com/office/drawing/2014/main" id="{3BFA4428-AE65-4046-BDAD-128B18FA6C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1" name="Rectangle 560">
                  <a:extLst>
                    <a:ext uri="{FF2B5EF4-FFF2-40B4-BE49-F238E27FC236}">
                      <a16:creationId xmlns:a16="http://schemas.microsoft.com/office/drawing/2014/main" id="{CFF1BE82-DD5E-E04D-AC62-0E75B23B49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8" name="Group 561">
                <a:extLst>
                  <a:ext uri="{FF2B5EF4-FFF2-40B4-BE49-F238E27FC236}">
                    <a16:creationId xmlns:a16="http://schemas.microsoft.com/office/drawing/2014/main" id="{BE729985-BA42-FD4E-8150-D508263386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120"/>
                <a:ext cx="192" cy="192"/>
                <a:chOff x="3552" y="2736"/>
                <a:chExt cx="192" cy="192"/>
              </a:xfrm>
            </p:grpSpPr>
            <p:sp>
              <p:nvSpPr>
                <p:cNvPr id="76878" name="Rectangle 562">
                  <a:extLst>
                    <a:ext uri="{FF2B5EF4-FFF2-40B4-BE49-F238E27FC236}">
                      <a16:creationId xmlns:a16="http://schemas.microsoft.com/office/drawing/2014/main" id="{493EF424-F80A-064C-AF65-670E326E28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9" name="Rectangle 563">
                  <a:extLst>
                    <a:ext uri="{FF2B5EF4-FFF2-40B4-BE49-F238E27FC236}">
                      <a16:creationId xmlns:a16="http://schemas.microsoft.com/office/drawing/2014/main" id="{CBF22308-1927-564E-9837-EA050B3980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9" name="Group 564">
                <a:extLst>
                  <a:ext uri="{FF2B5EF4-FFF2-40B4-BE49-F238E27FC236}">
                    <a16:creationId xmlns:a16="http://schemas.microsoft.com/office/drawing/2014/main" id="{3837B296-8987-8F43-9A6C-D873C99BBA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312"/>
                <a:ext cx="192" cy="192"/>
                <a:chOff x="3552" y="2736"/>
                <a:chExt cx="192" cy="192"/>
              </a:xfrm>
            </p:grpSpPr>
            <p:sp>
              <p:nvSpPr>
                <p:cNvPr id="76876" name="Rectangle 565">
                  <a:extLst>
                    <a:ext uri="{FF2B5EF4-FFF2-40B4-BE49-F238E27FC236}">
                      <a16:creationId xmlns:a16="http://schemas.microsoft.com/office/drawing/2014/main" id="{A9153722-C378-104B-94C8-4A761E51C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7" name="Rectangle 566">
                  <a:extLst>
                    <a:ext uri="{FF2B5EF4-FFF2-40B4-BE49-F238E27FC236}">
                      <a16:creationId xmlns:a16="http://schemas.microsoft.com/office/drawing/2014/main" id="{3C146347-603C-0848-BA51-6DE51582E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0" name="Group 567">
                <a:extLst>
                  <a:ext uri="{FF2B5EF4-FFF2-40B4-BE49-F238E27FC236}">
                    <a16:creationId xmlns:a16="http://schemas.microsoft.com/office/drawing/2014/main" id="{0C60FC49-D3EB-114A-8277-7A4F6EFDFB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736"/>
                <a:ext cx="192" cy="192"/>
                <a:chOff x="3552" y="2736"/>
                <a:chExt cx="192" cy="192"/>
              </a:xfrm>
            </p:grpSpPr>
            <p:sp>
              <p:nvSpPr>
                <p:cNvPr id="76874" name="Rectangle 568">
                  <a:extLst>
                    <a:ext uri="{FF2B5EF4-FFF2-40B4-BE49-F238E27FC236}">
                      <a16:creationId xmlns:a16="http://schemas.microsoft.com/office/drawing/2014/main" id="{CC1F80F7-872C-5C42-8630-829F1DCA54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5" name="Rectangle 569">
                  <a:extLst>
                    <a:ext uri="{FF2B5EF4-FFF2-40B4-BE49-F238E27FC236}">
                      <a16:creationId xmlns:a16="http://schemas.microsoft.com/office/drawing/2014/main" id="{5F688463-5DE4-D244-9036-AE13A36A41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1" name="Group 570">
                <a:extLst>
                  <a:ext uri="{FF2B5EF4-FFF2-40B4-BE49-F238E27FC236}">
                    <a16:creationId xmlns:a16="http://schemas.microsoft.com/office/drawing/2014/main" id="{096721D2-D290-6442-A921-61CE72D366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928"/>
                <a:ext cx="192" cy="192"/>
                <a:chOff x="3552" y="2736"/>
                <a:chExt cx="192" cy="192"/>
              </a:xfrm>
            </p:grpSpPr>
            <p:sp>
              <p:nvSpPr>
                <p:cNvPr id="76872" name="Rectangle 571">
                  <a:extLst>
                    <a:ext uri="{FF2B5EF4-FFF2-40B4-BE49-F238E27FC236}">
                      <a16:creationId xmlns:a16="http://schemas.microsoft.com/office/drawing/2014/main" id="{121E92DF-1335-1547-96F6-B504D64B89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3" name="Rectangle 572">
                  <a:extLst>
                    <a:ext uri="{FF2B5EF4-FFF2-40B4-BE49-F238E27FC236}">
                      <a16:creationId xmlns:a16="http://schemas.microsoft.com/office/drawing/2014/main" id="{6040A718-BAFA-8746-A0FF-6F9E8FC3D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2" name="Group 573">
                <a:extLst>
                  <a:ext uri="{FF2B5EF4-FFF2-40B4-BE49-F238E27FC236}">
                    <a16:creationId xmlns:a16="http://schemas.microsoft.com/office/drawing/2014/main" id="{28BCDEBA-FF50-BD49-A9BD-5ADD1D7698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120"/>
                <a:ext cx="192" cy="192"/>
                <a:chOff x="3552" y="2736"/>
                <a:chExt cx="192" cy="192"/>
              </a:xfrm>
            </p:grpSpPr>
            <p:sp>
              <p:nvSpPr>
                <p:cNvPr id="76870" name="Rectangle 574">
                  <a:extLst>
                    <a:ext uri="{FF2B5EF4-FFF2-40B4-BE49-F238E27FC236}">
                      <a16:creationId xmlns:a16="http://schemas.microsoft.com/office/drawing/2014/main" id="{6F95BBCE-754B-E549-9779-961F596C5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1" name="Rectangle 575">
                  <a:extLst>
                    <a:ext uri="{FF2B5EF4-FFF2-40B4-BE49-F238E27FC236}">
                      <a16:creationId xmlns:a16="http://schemas.microsoft.com/office/drawing/2014/main" id="{64D533D1-5CE0-0147-A48D-4588E1AB6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3" name="Group 576">
                <a:extLst>
                  <a:ext uri="{FF2B5EF4-FFF2-40B4-BE49-F238E27FC236}">
                    <a16:creationId xmlns:a16="http://schemas.microsoft.com/office/drawing/2014/main" id="{C66BF45B-E3D7-CF4B-9D13-E416DAE68B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312"/>
                <a:ext cx="192" cy="192"/>
                <a:chOff x="3552" y="2736"/>
                <a:chExt cx="192" cy="192"/>
              </a:xfrm>
            </p:grpSpPr>
            <p:sp>
              <p:nvSpPr>
                <p:cNvPr id="76868" name="Rectangle 577">
                  <a:extLst>
                    <a:ext uri="{FF2B5EF4-FFF2-40B4-BE49-F238E27FC236}">
                      <a16:creationId xmlns:a16="http://schemas.microsoft.com/office/drawing/2014/main" id="{78B99979-2C78-C645-A477-238574B45A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9" name="Rectangle 578">
                  <a:extLst>
                    <a:ext uri="{FF2B5EF4-FFF2-40B4-BE49-F238E27FC236}">
                      <a16:creationId xmlns:a16="http://schemas.microsoft.com/office/drawing/2014/main" id="{4FE40B64-DB5C-D245-A967-93F75B8707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4" name="Group 579">
                <a:extLst>
                  <a:ext uri="{FF2B5EF4-FFF2-40B4-BE49-F238E27FC236}">
                    <a16:creationId xmlns:a16="http://schemas.microsoft.com/office/drawing/2014/main" id="{F77BB4B8-C239-1D4C-814C-4B36163A14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736"/>
                <a:ext cx="192" cy="192"/>
                <a:chOff x="3552" y="2736"/>
                <a:chExt cx="192" cy="192"/>
              </a:xfrm>
            </p:grpSpPr>
            <p:sp>
              <p:nvSpPr>
                <p:cNvPr id="76866" name="Rectangle 580">
                  <a:extLst>
                    <a:ext uri="{FF2B5EF4-FFF2-40B4-BE49-F238E27FC236}">
                      <a16:creationId xmlns:a16="http://schemas.microsoft.com/office/drawing/2014/main" id="{C4735588-DAE6-BB41-93C1-212959F607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7" name="Rectangle 581">
                  <a:extLst>
                    <a:ext uri="{FF2B5EF4-FFF2-40B4-BE49-F238E27FC236}">
                      <a16:creationId xmlns:a16="http://schemas.microsoft.com/office/drawing/2014/main" id="{EAA2771D-3F42-0849-B01F-2D75307B39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5" name="Group 582">
                <a:extLst>
                  <a:ext uri="{FF2B5EF4-FFF2-40B4-BE49-F238E27FC236}">
                    <a16:creationId xmlns:a16="http://schemas.microsoft.com/office/drawing/2014/main" id="{413A0098-07D0-F04F-8989-18476E0534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928"/>
                <a:ext cx="192" cy="192"/>
                <a:chOff x="3552" y="2736"/>
                <a:chExt cx="192" cy="192"/>
              </a:xfrm>
            </p:grpSpPr>
            <p:sp>
              <p:nvSpPr>
                <p:cNvPr id="76864" name="Rectangle 583">
                  <a:extLst>
                    <a:ext uri="{FF2B5EF4-FFF2-40B4-BE49-F238E27FC236}">
                      <a16:creationId xmlns:a16="http://schemas.microsoft.com/office/drawing/2014/main" id="{492CC0C8-41CA-B64C-B36D-C964188286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5" name="Rectangle 584">
                  <a:extLst>
                    <a:ext uri="{FF2B5EF4-FFF2-40B4-BE49-F238E27FC236}">
                      <a16:creationId xmlns:a16="http://schemas.microsoft.com/office/drawing/2014/main" id="{9FAAE5D6-6334-2F46-AD49-11CE97B695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6" name="Group 585">
                <a:extLst>
                  <a:ext uri="{FF2B5EF4-FFF2-40B4-BE49-F238E27FC236}">
                    <a16:creationId xmlns:a16="http://schemas.microsoft.com/office/drawing/2014/main" id="{26FFBC26-FC86-7D41-9687-53975C3440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120"/>
                <a:ext cx="192" cy="192"/>
                <a:chOff x="3552" y="2736"/>
                <a:chExt cx="192" cy="192"/>
              </a:xfrm>
            </p:grpSpPr>
            <p:sp>
              <p:nvSpPr>
                <p:cNvPr id="76862" name="Rectangle 586">
                  <a:extLst>
                    <a:ext uri="{FF2B5EF4-FFF2-40B4-BE49-F238E27FC236}">
                      <a16:creationId xmlns:a16="http://schemas.microsoft.com/office/drawing/2014/main" id="{B613DA14-304D-0C49-9D39-88EAD79227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3" name="Rectangle 587">
                  <a:extLst>
                    <a:ext uri="{FF2B5EF4-FFF2-40B4-BE49-F238E27FC236}">
                      <a16:creationId xmlns:a16="http://schemas.microsoft.com/office/drawing/2014/main" id="{AF26590E-45C4-A846-9547-0820BE71B1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7" name="Group 588">
                <a:extLst>
                  <a:ext uri="{FF2B5EF4-FFF2-40B4-BE49-F238E27FC236}">
                    <a16:creationId xmlns:a16="http://schemas.microsoft.com/office/drawing/2014/main" id="{4E797E70-CA66-0A4B-BFB6-DF1E839D3C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312"/>
                <a:ext cx="192" cy="192"/>
                <a:chOff x="3552" y="2736"/>
                <a:chExt cx="192" cy="192"/>
              </a:xfrm>
            </p:grpSpPr>
            <p:sp>
              <p:nvSpPr>
                <p:cNvPr id="76860" name="Rectangle 589">
                  <a:extLst>
                    <a:ext uri="{FF2B5EF4-FFF2-40B4-BE49-F238E27FC236}">
                      <a16:creationId xmlns:a16="http://schemas.microsoft.com/office/drawing/2014/main" id="{4AC93DBC-15FA-084B-86CA-34DE592AB7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1" name="Rectangle 590">
                  <a:extLst>
                    <a:ext uri="{FF2B5EF4-FFF2-40B4-BE49-F238E27FC236}">
                      <a16:creationId xmlns:a16="http://schemas.microsoft.com/office/drawing/2014/main" id="{D93B6D62-2D09-A24E-8EA6-B04DC830C7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8" name="Group 591">
                <a:extLst>
                  <a:ext uri="{FF2B5EF4-FFF2-40B4-BE49-F238E27FC236}">
                    <a16:creationId xmlns:a16="http://schemas.microsoft.com/office/drawing/2014/main" id="{B28C4620-E1F4-C84C-9E2D-9F8E15CEE1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736"/>
                <a:ext cx="192" cy="192"/>
                <a:chOff x="3552" y="2736"/>
                <a:chExt cx="192" cy="192"/>
              </a:xfrm>
            </p:grpSpPr>
            <p:sp>
              <p:nvSpPr>
                <p:cNvPr id="76858" name="Rectangle 592">
                  <a:extLst>
                    <a:ext uri="{FF2B5EF4-FFF2-40B4-BE49-F238E27FC236}">
                      <a16:creationId xmlns:a16="http://schemas.microsoft.com/office/drawing/2014/main" id="{ADEC3D6B-F716-7443-BB8C-51B7F4159C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9" name="Rectangle 593">
                  <a:extLst>
                    <a:ext uri="{FF2B5EF4-FFF2-40B4-BE49-F238E27FC236}">
                      <a16:creationId xmlns:a16="http://schemas.microsoft.com/office/drawing/2014/main" id="{8E05E794-303A-0240-AA2A-C75EE3F5CA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9" name="Group 594">
                <a:extLst>
                  <a:ext uri="{FF2B5EF4-FFF2-40B4-BE49-F238E27FC236}">
                    <a16:creationId xmlns:a16="http://schemas.microsoft.com/office/drawing/2014/main" id="{D9B27A61-9602-0745-A389-6CA744A1EE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928"/>
                <a:ext cx="192" cy="192"/>
                <a:chOff x="3552" y="2736"/>
                <a:chExt cx="192" cy="192"/>
              </a:xfrm>
            </p:grpSpPr>
            <p:sp>
              <p:nvSpPr>
                <p:cNvPr id="76856" name="Rectangle 595">
                  <a:extLst>
                    <a:ext uri="{FF2B5EF4-FFF2-40B4-BE49-F238E27FC236}">
                      <a16:creationId xmlns:a16="http://schemas.microsoft.com/office/drawing/2014/main" id="{A0071A6D-D4DD-2A49-ACE0-E2BA4C61C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7" name="Rectangle 596">
                  <a:extLst>
                    <a:ext uri="{FF2B5EF4-FFF2-40B4-BE49-F238E27FC236}">
                      <a16:creationId xmlns:a16="http://schemas.microsoft.com/office/drawing/2014/main" id="{9D63AC82-6C6A-F947-82D2-335CD303BC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0" name="Group 597">
                <a:extLst>
                  <a:ext uri="{FF2B5EF4-FFF2-40B4-BE49-F238E27FC236}">
                    <a16:creationId xmlns:a16="http://schemas.microsoft.com/office/drawing/2014/main" id="{8F0B63AF-339B-2A42-A0D3-FC61337DE5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120"/>
                <a:ext cx="192" cy="192"/>
                <a:chOff x="3552" y="2736"/>
                <a:chExt cx="192" cy="192"/>
              </a:xfrm>
            </p:grpSpPr>
            <p:sp>
              <p:nvSpPr>
                <p:cNvPr id="76854" name="Rectangle 598">
                  <a:extLst>
                    <a:ext uri="{FF2B5EF4-FFF2-40B4-BE49-F238E27FC236}">
                      <a16:creationId xmlns:a16="http://schemas.microsoft.com/office/drawing/2014/main" id="{605E0F23-ACA2-5D42-A72C-FD3004C424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5" name="Rectangle 599">
                  <a:extLst>
                    <a:ext uri="{FF2B5EF4-FFF2-40B4-BE49-F238E27FC236}">
                      <a16:creationId xmlns:a16="http://schemas.microsoft.com/office/drawing/2014/main" id="{73F0B939-5416-EE4C-9E59-BF5DE9C434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1" name="Group 600">
                <a:extLst>
                  <a:ext uri="{FF2B5EF4-FFF2-40B4-BE49-F238E27FC236}">
                    <a16:creationId xmlns:a16="http://schemas.microsoft.com/office/drawing/2014/main" id="{7EF789C5-9790-5240-B823-A5433B36E3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312"/>
                <a:ext cx="192" cy="192"/>
                <a:chOff x="3552" y="2736"/>
                <a:chExt cx="192" cy="192"/>
              </a:xfrm>
            </p:grpSpPr>
            <p:sp>
              <p:nvSpPr>
                <p:cNvPr id="76852" name="Rectangle 601">
                  <a:extLst>
                    <a:ext uri="{FF2B5EF4-FFF2-40B4-BE49-F238E27FC236}">
                      <a16:creationId xmlns:a16="http://schemas.microsoft.com/office/drawing/2014/main" id="{13F82CC9-3D3F-574D-B6D0-208197DF29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3" name="Rectangle 602">
                  <a:extLst>
                    <a:ext uri="{FF2B5EF4-FFF2-40B4-BE49-F238E27FC236}">
                      <a16:creationId xmlns:a16="http://schemas.microsoft.com/office/drawing/2014/main" id="{31E4EDE9-B3AF-4F42-878A-7DFF6AD2C7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818" name="AutoShape 603">
              <a:extLst>
                <a:ext uri="{FF2B5EF4-FFF2-40B4-BE49-F238E27FC236}">
                  <a16:creationId xmlns:a16="http://schemas.microsoft.com/office/drawing/2014/main" id="{1340CE0B-616A-B947-AF60-FF016DDC8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56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sp>
        <p:nvSpPr>
          <p:cNvPr id="76810" name="Text Box 604">
            <a:extLst>
              <a:ext uri="{FF2B5EF4-FFF2-40B4-BE49-F238E27FC236}">
                <a16:creationId xmlns:a16="http://schemas.microsoft.com/office/drawing/2014/main" id="{CCE50567-855A-7348-B803-0F19C13A1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088" y="2230438"/>
            <a:ext cx="1274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Load Unit</a:t>
            </a:r>
          </a:p>
        </p:txBody>
      </p:sp>
      <p:sp>
        <p:nvSpPr>
          <p:cNvPr id="76811" name="Text Box 605">
            <a:extLst>
              <a:ext uri="{FF2B5EF4-FFF2-40B4-BE49-F238E27FC236}">
                <a16:creationId xmlns:a16="http://schemas.microsoft.com/office/drawing/2014/main" id="{60789A74-2C65-5E4A-BAA6-821751D8B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675" y="2230438"/>
            <a:ext cx="1622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Multiply Unit</a:t>
            </a:r>
          </a:p>
        </p:txBody>
      </p:sp>
      <p:sp>
        <p:nvSpPr>
          <p:cNvPr id="76812" name="Text Box 606">
            <a:extLst>
              <a:ext uri="{FF2B5EF4-FFF2-40B4-BE49-F238E27FC236}">
                <a16:creationId xmlns:a16="http://schemas.microsoft.com/office/drawing/2014/main" id="{C64BA5E7-E2E7-3743-BE5D-9190892B2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5325" y="2230438"/>
            <a:ext cx="1169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Add Unit</a:t>
            </a:r>
          </a:p>
        </p:txBody>
      </p:sp>
      <p:sp>
        <p:nvSpPr>
          <p:cNvPr id="76813" name="Line 607">
            <a:extLst>
              <a:ext uri="{FF2B5EF4-FFF2-40B4-BE49-F238E27FC236}">
                <a16:creationId xmlns:a16="http://schemas.microsoft.com/office/drawing/2014/main" id="{23DF7C34-E967-3B4F-B165-6764E4318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313055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6814" name="Text Box 608">
            <a:extLst>
              <a:ext uri="{FF2B5EF4-FFF2-40B4-BE49-F238E27FC236}">
                <a16:creationId xmlns:a16="http://schemas.microsoft.com/office/drawing/2014/main" id="{E4E7572A-BB54-9A4B-8F51-58295D174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373438"/>
            <a:ext cx="695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time</a:t>
            </a:r>
          </a:p>
        </p:txBody>
      </p:sp>
      <p:sp>
        <p:nvSpPr>
          <p:cNvPr id="76815" name="AutoShape 609">
            <a:extLst>
              <a:ext uri="{FF2B5EF4-FFF2-40B4-BE49-F238E27FC236}">
                <a16:creationId xmlns:a16="http://schemas.microsoft.com/office/drawing/2014/main" id="{12D1858D-C8F4-C745-8A77-5F3EF3020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403850"/>
            <a:ext cx="1449388" cy="981075"/>
          </a:xfrm>
          <a:prstGeom prst="rightArrow">
            <a:avLst>
              <a:gd name="adj1" fmla="val 50000"/>
              <a:gd name="adj2" fmla="val 36934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Instruction issue</a:t>
            </a:r>
          </a:p>
        </p:txBody>
      </p:sp>
      <p:sp>
        <p:nvSpPr>
          <p:cNvPr id="76816" name="TextBox 610">
            <a:extLst>
              <a:ext uri="{FF2B5EF4-FFF2-40B4-BE49-F238E27FC236}">
                <a16:creationId xmlns:a16="http://schemas.microsoft.com/office/drawing/2014/main" id="{3B4D0462-BEFB-A848-A7A5-E1ED83019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1560098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73404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B2482C03-C185-9749-9D4B-D4E4B1115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Automatic Code Vectorization</a:t>
            </a: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AC0D2AD-ED39-5D44-9F71-F18E62B894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3E215-91F1-E54C-81D3-01DED389396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868" name="Text Box 3">
            <a:extLst>
              <a:ext uri="{FF2B5EF4-FFF2-40B4-BE49-F238E27FC236}">
                <a16:creationId xmlns:a16="http://schemas.microsoft.com/office/drawing/2014/main" id="{ADCF5B3A-4A34-8346-8395-B61D3C1DA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14400"/>
            <a:ext cx="30162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for (i=0; i &lt; N; i++)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    C[i] = A[i] + B[i];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285E0B6-24FF-BE47-BBCC-B4B2065DABC1}"/>
              </a:ext>
            </a:extLst>
          </p:cNvPr>
          <p:cNvGrpSpPr>
            <a:grpSpLocks/>
          </p:cNvGrpSpPr>
          <p:nvPr/>
        </p:nvGrpSpPr>
        <p:grpSpPr bwMode="auto">
          <a:xfrm>
            <a:off x="-61913" y="1462088"/>
            <a:ext cx="3138488" cy="5243512"/>
            <a:chOff x="-39" y="921"/>
            <a:chExt cx="1977" cy="3303"/>
          </a:xfrm>
        </p:grpSpPr>
        <p:grpSp>
          <p:nvGrpSpPr>
            <p:cNvPr id="36901" name="Group 8">
              <a:extLst>
                <a:ext uri="{FF2B5EF4-FFF2-40B4-BE49-F238E27FC236}">
                  <a16:creationId xmlns:a16="http://schemas.microsoft.com/office/drawing/2014/main" id="{6E801936-AE4F-8146-B0D7-8C2801117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3" y="1258"/>
              <a:ext cx="1017" cy="1405"/>
              <a:chOff x="721" y="922"/>
              <a:chExt cx="1017" cy="1405"/>
            </a:xfrm>
          </p:grpSpPr>
          <p:sp>
            <p:nvSpPr>
              <p:cNvPr id="36915" name="AutoShape 6">
                <a:extLst>
                  <a:ext uri="{FF2B5EF4-FFF2-40B4-BE49-F238E27FC236}">
                    <a16:creationId xmlns:a16="http://schemas.microsoft.com/office/drawing/2014/main" id="{1C919B34-6FA7-904A-AACC-6E53A73F6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" y="922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6" name="AutoShape 7">
                <a:extLst>
                  <a:ext uri="{FF2B5EF4-FFF2-40B4-BE49-F238E27FC236}">
                    <a16:creationId xmlns:a16="http://schemas.microsoft.com/office/drawing/2014/main" id="{625DAC81-8835-BA4B-985B-5D6077B18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7" y="12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7" name="AutoShape 8">
                <a:extLst>
                  <a:ext uri="{FF2B5EF4-FFF2-40B4-BE49-F238E27FC236}">
                    <a16:creationId xmlns:a16="http://schemas.microsoft.com/office/drawing/2014/main" id="{10EC6373-BC12-934E-84C8-E13392E8D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" y="1642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8" name="AutoShape 9">
                <a:extLst>
                  <a:ext uri="{FF2B5EF4-FFF2-40B4-BE49-F238E27FC236}">
                    <a16:creationId xmlns:a16="http://schemas.microsoft.com/office/drawing/2014/main" id="{D2750F96-C805-1345-B803-C126B368E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" y="2074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9" name="Line 10">
                <a:extLst>
                  <a:ext uri="{FF2B5EF4-FFF2-40B4-BE49-F238E27FC236}">
                    <a16:creationId xmlns:a16="http://schemas.microsoft.com/office/drawing/2014/main" id="{073FC1B5-CE1D-704A-A877-80B0434A9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8" y="1200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0" name="Line 11">
                <a:extLst>
                  <a:ext uri="{FF2B5EF4-FFF2-40B4-BE49-F238E27FC236}">
                    <a16:creationId xmlns:a16="http://schemas.microsoft.com/office/drawing/2014/main" id="{B47916D9-B3FE-8D4B-A6E0-7E4ECEF36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36" y="1488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1" name="Line 12">
                <a:extLst>
                  <a:ext uri="{FF2B5EF4-FFF2-40B4-BE49-F238E27FC236}">
                    <a16:creationId xmlns:a16="http://schemas.microsoft.com/office/drawing/2014/main" id="{EC71F015-074F-AF40-878F-EB91C0E1AE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8" y="192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grpSp>
          <p:nvGrpSpPr>
            <p:cNvPr id="36902" name="Group 13">
              <a:extLst>
                <a:ext uri="{FF2B5EF4-FFF2-40B4-BE49-F238E27FC236}">
                  <a16:creationId xmlns:a16="http://schemas.microsoft.com/office/drawing/2014/main" id="{77FCF6C4-AB98-D645-B9E0-4C2209EA42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" y="2746"/>
              <a:ext cx="1017" cy="1405"/>
              <a:chOff x="733" y="2410"/>
              <a:chExt cx="1017" cy="1405"/>
            </a:xfrm>
          </p:grpSpPr>
          <p:sp>
            <p:nvSpPr>
              <p:cNvPr id="36908" name="AutoShape 14">
                <a:extLst>
                  <a:ext uri="{FF2B5EF4-FFF2-40B4-BE49-F238E27FC236}">
                    <a16:creationId xmlns:a16="http://schemas.microsoft.com/office/drawing/2014/main" id="{3CE95F25-C2BA-654C-BF68-B223F21DD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3" y="24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09" name="AutoShape 15">
                <a:extLst>
                  <a:ext uri="{FF2B5EF4-FFF2-40B4-BE49-F238E27FC236}">
                    <a16:creationId xmlns:a16="http://schemas.microsoft.com/office/drawing/2014/main" id="{D5D9A76B-1154-8E42-B889-4193C7898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9" y="2698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0" name="AutoShape 16">
                <a:extLst>
                  <a:ext uri="{FF2B5EF4-FFF2-40B4-BE49-F238E27FC236}">
                    <a16:creationId xmlns:a16="http://schemas.microsoft.com/office/drawing/2014/main" id="{637A0A6D-E04A-9940-AFE6-9E06E689C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" y="3130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1" name="AutoShape 17">
                <a:extLst>
                  <a:ext uri="{FF2B5EF4-FFF2-40B4-BE49-F238E27FC236}">
                    <a16:creationId xmlns:a16="http://schemas.microsoft.com/office/drawing/2014/main" id="{6190087B-C1B6-3E41-8A5D-C6BBE6BEE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3562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2" name="Line 18">
                <a:extLst>
                  <a:ext uri="{FF2B5EF4-FFF2-40B4-BE49-F238E27FC236}">
                    <a16:creationId xmlns:a16="http://schemas.microsoft.com/office/drawing/2014/main" id="{5CF05CA6-B003-C94B-8F82-E0FED99E33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688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3" name="Line 19">
                <a:extLst>
                  <a:ext uri="{FF2B5EF4-FFF2-40B4-BE49-F238E27FC236}">
                    <a16:creationId xmlns:a16="http://schemas.microsoft.com/office/drawing/2014/main" id="{7632B9FC-D3B3-9E46-9B1E-7B9AF3166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2976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4" name="Line 20">
                <a:extLst>
                  <a:ext uri="{FF2B5EF4-FFF2-40B4-BE49-F238E27FC236}">
                    <a16:creationId xmlns:a16="http://schemas.microsoft.com/office/drawing/2014/main" id="{5CCA2855-64F0-AE44-9FFF-4CB2F836C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34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36903" name="AutoShape 21">
              <a:extLst>
                <a:ext uri="{FF2B5EF4-FFF2-40B4-BE49-F238E27FC236}">
                  <a16:creationId xmlns:a16="http://schemas.microsoft.com/office/drawing/2014/main" id="{FC1D71A3-76EE-B948-8889-F065067B9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200"/>
              <a:ext cx="1248" cy="14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4" name="AutoShape 22">
              <a:extLst>
                <a:ext uri="{FF2B5EF4-FFF2-40B4-BE49-F238E27FC236}">
                  <a16:creationId xmlns:a16="http://schemas.microsoft.com/office/drawing/2014/main" id="{600F0BE9-163F-A54E-95E8-5AA3DC484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736"/>
              <a:ext cx="1296" cy="1488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5" name="Text Box 23">
              <a:extLst>
                <a:ext uri="{FF2B5EF4-FFF2-40B4-BE49-F238E27FC236}">
                  <a16:creationId xmlns:a16="http://schemas.microsoft.com/office/drawing/2014/main" id="{281DD7A1-B3A6-7D47-AF85-3F0AF64C1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1593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906" name="Text Box 24">
              <a:extLst>
                <a:ext uri="{FF2B5EF4-FFF2-40B4-BE49-F238E27FC236}">
                  <a16:creationId xmlns:a16="http://schemas.microsoft.com/office/drawing/2014/main" id="{3CAED135-3488-EC40-9C7E-0D6E7F113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3081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907" name="Text Box 25">
              <a:extLst>
                <a:ext uri="{FF2B5EF4-FFF2-40B4-BE49-F238E27FC236}">
                  <a16:creationId xmlns:a16="http://schemas.microsoft.com/office/drawing/2014/main" id="{5B6475B7-A73D-8547-AA5B-15929BC114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921"/>
              <a:ext cx="17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Scalar Sequential Code</a:t>
              </a:r>
            </a:p>
          </p:txBody>
        </p:sp>
      </p:grpSp>
      <p:sp>
        <p:nvSpPr>
          <p:cNvPr id="30" name="Text Box 26">
            <a:extLst>
              <a:ext uri="{FF2B5EF4-FFF2-40B4-BE49-F238E27FC236}">
                <a16:creationId xmlns:a16="http://schemas.microsoft.com/office/drawing/2014/main" id="{DCE5A3BD-233E-C647-B992-FF9E92DDB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5378450"/>
            <a:ext cx="6553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Vectorization is a compile-time reordering of operation sequencing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  <a:sym typeface="Symbol" pitchFamily="2" charset="2"/>
              </a:rPr>
              <a:t> </a:t>
            </a: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requires extensive loop dependence analysis</a:t>
            </a:r>
          </a:p>
        </p:txBody>
      </p:sp>
      <p:grpSp>
        <p:nvGrpSpPr>
          <p:cNvPr id="5" name="Group 27">
            <a:extLst>
              <a:ext uri="{FF2B5EF4-FFF2-40B4-BE49-F238E27FC236}">
                <a16:creationId xmlns:a16="http://schemas.microsoft.com/office/drawing/2014/main" id="{2CAD3DF8-28E5-A34F-83C9-125C77F2AE4A}"/>
              </a:ext>
            </a:extLst>
          </p:cNvPr>
          <p:cNvGrpSpPr>
            <a:grpSpLocks/>
          </p:cNvGrpSpPr>
          <p:nvPr/>
        </p:nvGrpSpPr>
        <p:grpSpPr bwMode="auto">
          <a:xfrm>
            <a:off x="3089275" y="1385888"/>
            <a:ext cx="5988050" cy="3781425"/>
            <a:chOff x="1946" y="873"/>
            <a:chExt cx="3772" cy="2382"/>
          </a:xfrm>
        </p:grpSpPr>
        <p:sp>
          <p:nvSpPr>
            <p:cNvPr id="36873" name="AutoShape 28">
              <a:extLst>
                <a:ext uri="{FF2B5EF4-FFF2-40B4-BE49-F238E27FC236}">
                  <a16:creationId xmlns:a16="http://schemas.microsoft.com/office/drawing/2014/main" id="{E0A31600-0705-894B-B984-59CAE0719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536"/>
              <a:ext cx="3168" cy="38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4" name="AutoShape 29">
              <a:extLst>
                <a:ext uri="{FF2B5EF4-FFF2-40B4-BE49-F238E27FC236}">
                  <a16:creationId xmlns:a16="http://schemas.microsoft.com/office/drawing/2014/main" id="{9E790635-DBAC-844F-8EF5-21E508B29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" y="1158"/>
              <a:ext cx="3164" cy="322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endParaRPr>
            </a:p>
          </p:txBody>
        </p:sp>
        <p:sp>
          <p:nvSpPr>
            <p:cNvPr id="36875" name="AutoShape 30">
              <a:extLst>
                <a:ext uri="{FF2B5EF4-FFF2-40B4-BE49-F238E27FC236}">
                  <a16:creationId xmlns:a16="http://schemas.microsoft.com/office/drawing/2014/main" id="{55663E90-ECE8-A941-A352-F7BBF5246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968"/>
              <a:ext cx="3168" cy="336"/>
            </a:xfrm>
            <a:prstGeom prst="roundRect">
              <a:avLst>
                <a:gd name="adj" fmla="val 16667"/>
              </a:avLst>
            </a:prstGeom>
            <a:solidFill>
              <a:srgbClr val="FF00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6" name="AutoShape 31">
              <a:extLst>
                <a:ext uri="{FF2B5EF4-FFF2-40B4-BE49-F238E27FC236}">
                  <a16:creationId xmlns:a16="http://schemas.microsoft.com/office/drawing/2014/main" id="{A830D93D-C2BD-0A4F-B5C9-7CA4DF659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400"/>
              <a:ext cx="3168" cy="288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7" name="Text Box 32">
              <a:extLst>
                <a:ext uri="{FF2B5EF4-FFF2-40B4-BE49-F238E27FC236}">
                  <a16:creationId xmlns:a16="http://schemas.microsoft.com/office/drawing/2014/main" id="{5CC389DC-8F7F-1645-BDF4-B5FAD85EC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0" y="3034"/>
              <a:ext cx="11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 Instruction</a:t>
              </a:r>
            </a:p>
          </p:txBody>
        </p:sp>
        <p:sp>
          <p:nvSpPr>
            <p:cNvPr id="36878" name="AutoShape 33">
              <a:extLst>
                <a:ext uri="{FF2B5EF4-FFF2-40B4-BE49-F238E27FC236}">
                  <a16:creationId xmlns:a16="http://schemas.microsoft.com/office/drawing/2014/main" id="{FE0C9299-8D10-0449-B346-16BF5F9F5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79" name="AutoShape 34">
              <a:extLst>
                <a:ext uri="{FF2B5EF4-FFF2-40B4-BE49-F238E27FC236}">
                  <a16:creationId xmlns:a16="http://schemas.microsoft.com/office/drawing/2014/main" id="{6EBF22EA-366A-A74F-8955-C781B2EB6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0" name="AutoShape 35">
              <a:extLst>
                <a:ext uri="{FF2B5EF4-FFF2-40B4-BE49-F238E27FC236}">
                  <a16:creationId xmlns:a16="http://schemas.microsoft.com/office/drawing/2014/main" id="{BBB0C960-1B0C-0E43-9FFF-C1B334B91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1" name="AutoShape 36">
              <a:extLst>
                <a:ext uri="{FF2B5EF4-FFF2-40B4-BE49-F238E27FC236}">
                  <a16:creationId xmlns:a16="http://schemas.microsoft.com/office/drawing/2014/main" id="{7B1F10D9-EACA-5A41-B225-4C4A759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2" name="Line 37">
              <a:extLst>
                <a:ext uri="{FF2B5EF4-FFF2-40B4-BE49-F238E27FC236}">
                  <a16:creationId xmlns:a16="http://schemas.microsoft.com/office/drawing/2014/main" id="{1B17B2A7-2978-1040-A9EB-71EC06754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488"/>
              <a:ext cx="144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3" name="Line 38">
              <a:extLst>
                <a:ext uri="{FF2B5EF4-FFF2-40B4-BE49-F238E27FC236}">
                  <a16:creationId xmlns:a16="http://schemas.microsoft.com/office/drawing/2014/main" id="{10D0980D-B8C4-3246-81E8-235B41010C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4" name="Line 39">
              <a:extLst>
                <a:ext uri="{FF2B5EF4-FFF2-40B4-BE49-F238E27FC236}">
                  <a16:creationId xmlns:a16="http://schemas.microsoft.com/office/drawing/2014/main" id="{48E08FB9-F135-8C49-A95B-AE2983F817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5" name="AutoShape 40">
              <a:extLst>
                <a:ext uri="{FF2B5EF4-FFF2-40B4-BE49-F238E27FC236}">
                  <a16:creationId xmlns:a16="http://schemas.microsoft.com/office/drawing/2014/main" id="{0A7D6B5F-F0B6-0147-9050-1536E667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6" name="AutoShape 41">
              <a:extLst>
                <a:ext uri="{FF2B5EF4-FFF2-40B4-BE49-F238E27FC236}">
                  <a16:creationId xmlns:a16="http://schemas.microsoft.com/office/drawing/2014/main" id="{B2D652E6-C097-F04D-8FF9-17AF6B71B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7" name="AutoShape 42">
              <a:extLst>
                <a:ext uri="{FF2B5EF4-FFF2-40B4-BE49-F238E27FC236}">
                  <a16:creationId xmlns:a16="http://schemas.microsoft.com/office/drawing/2014/main" id="{66CF90BB-2AD8-FA47-A7A8-7D59F72ED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8" name="AutoShape 43">
              <a:extLst>
                <a:ext uri="{FF2B5EF4-FFF2-40B4-BE49-F238E27FC236}">
                  <a16:creationId xmlns:a16="http://schemas.microsoft.com/office/drawing/2014/main" id="{2F2B248B-26FC-4048-BB95-F2A4E9482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9" name="Line 44">
              <a:extLst>
                <a:ext uri="{FF2B5EF4-FFF2-40B4-BE49-F238E27FC236}">
                  <a16:creationId xmlns:a16="http://schemas.microsoft.com/office/drawing/2014/main" id="{23B10FAB-1A83-B648-844B-DE36AE1AD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488"/>
              <a:ext cx="192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0" name="Line 45">
              <a:extLst>
                <a:ext uri="{FF2B5EF4-FFF2-40B4-BE49-F238E27FC236}">
                  <a16:creationId xmlns:a16="http://schemas.microsoft.com/office/drawing/2014/main" id="{3457D226-E7C7-8148-8B65-37EE80CFD1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1" name="Line 46">
              <a:extLst>
                <a:ext uri="{FF2B5EF4-FFF2-40B4-BE49-F238E27FC236}">
                  <a16:creationId xmlns:a16="http://schemas.microsoft.com/office/drawing/2014/main" id="{876C94DD-E085-D848-9DFC-90022B3D44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2" name="AutoShape 47">
              <a:extLst>
                <a:ext uri="{FF2B5EF4-FFF2-40B4-BE49-F238E27FC236}">
                  <a16:creationId xmlns:a16="http://schemas.microsoft.com/office/drawing/2014/main" id="{1CCFB328-5DB7-5344-BF4F-D6B39025B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3" name="AutoShape 48">
              <a:extLst>
                <a:ext uri="{FF2B5EF4-FFF2-40B4-BE49-F238E27FC236}">
                  <a16:creationId xmlns:a16="http://schemas.microsoft.com/office/drawing/2014/main" id="{0F5EE7C8-EC26-8643-A4C0-7DDD2D808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4" name="Text Box 49">
              <a:extLst>
                <a:ext uri="{FF2B5EF4-FFF2-40B4-BE49-F238E27FC236}">
                  <a16:creationId xmlns:a16="http://schemas.microsoft.com/office/drawing/2014/main" id="{0EF8EA0B-9EF2-3B41-BF0D-D75708204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895" name="Text Box 50">
              <a:extLst>
                <a:ext uri="{FF2B5EF4-FFF2-40B4-BE49-F238E27FC236}">
                  <a16:creationId xmlns:a16="http://schemas.microsoft.com/office/drawing/2014/main" id="{55040C56-0DFD-A142-99CD-A7E8FE39B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896" name="Text Box 51">
              <a:extLst>
                <a:ext uri="{FF2B5EF4-FFF2-40B4-BE49-F238E27FC236}">
                  <a16:creationId xmlns:a16="http://schemas.microsoft.com/office/drawing/2014/main" id="{E28F555A-2D61-7D4B-966A-FC06C3827A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2" y="873"/>
              <a:ext cx="128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Vectorized Code</a:t>
              </a:r>
            </a:p>
          </p:txBody>
        </p:sp>
        <p:sp>
          <p:nvSpPr>
            <p:cNvPr id="36897" name="Line 52">
              <a:extLst>
                <a:ext uri="{FF2B5EF4-FFF2-40B4-BE49-F238E27FC236}">
                  <a16:creationId xmlns:a16="http://schemas.microsoft.com/office/drawing/2014/main" id="{3E700FBC-A063-9E42-95A4-8D1C22EBAE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88"/>
              <a:ext cx="96" cy="38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8" name="Line 53">
              <a:extLst>
                <a:ext uri="{FF2B5EF4-FFF2-40B4-BE49-F238E27FC236}">
                  <a16:creationId xmlns:a16="http://schemas.microsoft.com/office/drawing/2014/main" id="{C1079056-37BA-2949-A28C-BAD58C74CF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536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9" name="Text Box 54">
              <a:extLst>
                <a:ext uri="{FF2B5EF4-FFF2-40B4-BE49-F238E27FC236}">
                  <a16:creationId xmlns:a16="http://schemas.microsoft.com/office/drawing/2014/main" id="{57D77E4B-04F0-E942-8C2D-9B27F89A0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816" y="1835"/>
              <a:ext cx="51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Time</a:t>
              </a:r>
            </a:p>
          </p:txBody>
        </p:sp>
        <p:sp>
          <p:nvSpPr>
            <p:cNvPr id="36900" name="Line 55">
              <a:extLst>
                <a:ext uri="{FF2B5EF4-FFF2-40B4-BE49-F238E27FC236}">
                  <a16:creationId xmlns:a16="http://schemas.microsoft.com/office/drawing/2014/main" id="{7E620610-12F8-F448-99C7-E64FB5F33B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1776"/>
              <a:ext cx="33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6872" name="TextBox 59">
            <a:extLst>
              <a:ext uri="{FF2B5EF4-FFF2-40B4-BE49-F238E27FC236}">
                <a16:creationId xmlns:a16="http://schemas.microsoft.com/office/drawing/2014/main" id="{5E2E204E-00AF-B94C-A216-5C0468905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2451318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BE14F89B-96D7-1D42-944C-9A7496068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Vector/SIMD Processing Summary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455FCE48-49B5-2348-B56C-3AE0850DC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Vector/SIMD machines are good at exploiting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data-level parallelism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Same operation performed on many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Improve performance, simplify design (no intra-vector dependencies)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Performance improvement limited by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vectorizability</a:t>
            </a:r>
            <a:r>
              <a:rPr lang="en-US" altLang="en-US" dirty="0">
                <a:ea typeface="ＭＳ Ｐゴシック" panose="020B0600070205080204" pitchFamily="34" charset="-128"/>
              </a:rPr>
              <a:t> of code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Scalar operations limit vector machine performance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Remember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Amdahl’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Law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CRAY-1 was the fastest SCALAR machine at its time!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existing ISAs include (vector-like) SIMD operations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Intel MMX/</a:t>
            </a:r>
            <a:r>
              <a:rPr lang="en-US" altLang="en-US" dirty="0" err="1">
                <a:ea typeface="ＭＳ Ｐゴシック" panose="020B0600070205080204" pitchFamily="34" charset="-128"/>
              </a:rPr>
              <a:t>SSEn</a:t>
            </a:r>
            <a:r>
              <a:rPr lang="en-US" altLang="en-US" dirty="0">
                <a:ea typeface="ＭＳ Ｐゴシック" panose="020B0600070205080204" pitchFamily="34" charset="-128"/>
              </a:rPr>
              <a:t>/AVX, PowerPC </a:t>
            </a:r>
            <a:r>
              <a:rPr lang="en-US" altLang="en-US" dirty="0" err="1">
                <a:ea typeface="ＭＳ Ｐゴシック" panose="020B0600070205080204" pitchFamily="34" charset="-128"/>
              </a:rPr>
              <a:t>AltiVec</a:t>
            </a:r>
            <a:r>
              <a:rPr lang="en-US" altLang="en-US" dirty="0">
                <a:ea typeface="ＭＳ Ｐゴシック" panose="020B0600070205080204" pitchFamily="34" charset="-128"/>
              </a:rPr>
              <a:t>, ARM Advanced SIMD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91F4CA-1B9C-0A40-AF5B-F6BA26B657C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38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>
            <a:extLst>
              <a:ext uri="{FF2B5EF4-FFF2-40B4-BE49-F238E27FC236}">
                <a16:creationId xmlns:a16="http://schemas.microsoft.com/office/drawing/2014/main" id="{48911E20-A48E-E348-BCEC-59BA23D091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SIMD Operations in Modern ISAs</a:t>
            </a:r>
          </a:p>
        </p:txBody>
      </p:sp>
      <p:sp>
        <p:nvSpPr>
          <p:cNvPr id="38914" name="Rectangle 5">
            <a:extLst>
              <a:ext uri="{FF2B5EF4-FFF2-40B4-BE49-F238E27FC236}">
                <a16:creationId xmlns:a16="http://schemas.microsoft.com/office/drawing/2014/main" id="{5D91A3AA-FCC6-1746-B68F-E210E635DD5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2623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>
            <a:extLst>
              <a:ext uri="{FF2B5EF4-FFF2-40B4-BE49-F238E27FC236}">
                <a16:creationId xmlns:a16="http://schemas.microsoft.com/office/drawing/2014/main" id="{06060E9B-828C-F246-8F70-3065C0D9C3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Exploiting Data Parallelism: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SIMD Processors and GPUs</a:t>
            </a:r>
          </a:p>
        </p:txBody>
      </p:sp>
      <p:sp>
        <p:nvSpPr>
          <p:cNvPr id="33794" name="Rectangle 5">
            <a:extLst>
              <a:ext uri="{FF2B5EF4-FFF2-40B4-BE49-F238E27FC236}">
                <a16:creationId xmlns:a16="http://schemas.microsoft.com/office/drawing/2014/main" id="{D1572866-F152-1C4C-A9B6-732FFF81E1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A6844585-E9C1-0D41-882B-C884CD1D037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1"/>
            <a:ext cx="7591425" cy="914400"/>
          </a:xfrm>
        </p:spPr>
        <p:txBody>
          <a:bodyPr anchor="ctr"/>
          <a:lstStyle/>
          <a:p>
            <a:r>
              <a:rPr lang="en-US" altLang="en-US">
                <a:latin typeface="+mj-lt"/>
              </a:rPr>
              <a:t>SIMD ISA Extensions</a:t>
            </a:r>
          </a:p>
        </p:txBody>
      </p:sp>
      <p:sp>
        <p:nvSpPr>
          <p:cNvPr id="40962" name="Rectangle 3">
            <a:extLst>
              <a:ext uri="{FF2B5EF4-FFF2-40B4-BE49-F238E27FC236}">
                <a16:creationId xmlns:a16="http://schemas.microsoft.com/office/drawing/2014/main" id="{F1741283-AAB6-B14D-A7F3-50E3B5EC56F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14401"/>
            <a:ext cx="8442325" cy="3733799"/>
          </a:xfrm>
        </p:spPr>
        <p:txBody>
          <a:bodyPr/>
          <a:lstStyle/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Single Instruction Multiple Data (SIMD) extension instructions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latin typeface="Tahoma" charset="0"/>
                <a:ea typeface="Tahoma" charset="0"/>
                <a:cs typeface="Tahoma" charset="0"/>
              </a:rPr>
              <a:t>Single instruction acts on multiple pieces of data at once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Common application: graphics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Perform short arithmetic operations (also called </a:t>
            </a:r>
            <a:r>
              <a:rPr lang="en-US" altLang="en-US" i="1" dirty="0">
                <a:latin typeface="Tahoma" charset="0"/>
                <a:ea typeface="Tahoma" charset="0"/>
                <a:cs typeface="Tahoma" charset="0"/>
              </a:rPr>
              <a:t>packed arithmetic</a:t>
            </a:r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)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For example: add four 8-bit numbers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Must modify ALU to eliminate carries between 8-bit values</a:t>
            </a:r>
          </a:p>
        </p:txBody>
      </p:sp>
      <p:graphicFrame>
        <p:nvGraphicFramePr>
          <p:cNvPr id="40963" name="Content Placeholder 2">
            <a:extLst>
              <a:ext uri="{FF2B5EF4-FFF2-40B4-BE49-F238E27FC236}">
                <a16:creationId xmlns:a16="http://schemas.microsoft.com/office/drawing/2014/main" id="{43AC7CF6-0A03-F142-95DC-084FD46328C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  <p:extLst/>
          </p:nvPr>
        </p:nvGraphicFramePr>
        <p:xfrm>
          <a:off x="2262187" y="4249737"/>
          <a:ext cx="4519613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64" name="VISIO" r:id="rId7" imgW="15951200" imgH="7594600" progId="Visio.Drawing.6">
                  <p:embed/>
                </p:oleObj>
              </mc:Choice>
              <mc:Fallback>
                <p:oleObj name="VISIO" r:id="rId7" imgW="15951200" imgH="7594600" progId="Visio.Drawing.6">
                  <p:embed/>
                  <p:pic>
                    <p:nvPicPr>
                      <p:cNvPr id="40963" name="Content Placeholder 2">
                        <a:extLst>
                          <a:ext uri="{FF2B5EF4-FFF2-40B4-BE49-F238E27FC236}">
                            <a16:creationId xmlns:a16="http://schemas.microsoft.com/office/drawing/2014/main" id="{43AC7CF6-0A03-F142-95DC-084FD46328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7" y="4249737"/>
                        <a:ext cx="4519613" cy="215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 txBox="1">
            <a:spLocks/>
          </p:cNvSpPr>
          <p:nvPr/>
        </p:nvSpPr>
        <p:spPr bwMode="auto">
          <a:xfrm>
            <a:off x="6777038" y="6477000"/>
            <a:ext cx="21336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891F4CA-1B9C-0A40-AF5B-F6BA26B657C9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60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565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8B89AC11-47E0-F84D-83EF-AF0EC347F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MMX Operations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53E6B15-0F87-3947-BD6E-4C170905C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One instruction operates on multiple data elements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simultaneously</a:t>
            </a:r>
          </a:p>
          <a:p>
            <a:pPr lvl="1"/>
            <a:r>
              <a:rPr lang="en-US" altLang="en-US" i="1" dirty="0" err="1">
                <a:ea typeface="ＭＳ Ｐゴシック" panose="020B0600070205080204" pitchFamily="34" charset="-128"/>
              </a:rPr>
              <a:t>À</a:t>
            </a:r>
            <a:r>
              <a:rPr lang="en-US" altLang="en-US" i="1" dirty="0">
                <a:ea typeface="ＭＳ Ｐゴシック" panose="020B0600070205080204" pitchFamily="34" charset="-128"/>
              </a:rPr>
              <a:t> la</a:t>
            </a:r>
            <a:r>
              <a:rPr lang="en-US" altLang="en-US" dirty="0">
                <a:ea typeface="ＭＳ Ｐゴシック" panose="020B0600070205080204" pitchFamily="34" charset="-128"/>
              </a:rPr>
              <a:t> array processing (yet much more limited)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Designed with multimedia (graphics) operations in mind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4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DC728BAB-3472-2247-AD7F-BDBD60A9F3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3472A7-4827-744E-B680-C6AD8011CBA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8180" name="Picture 3">
            <a:extLst>
              <a:ext uri="{FF2B5EF4-FFF2-40B4-BE49-F238E27FC236}">
                <a16:creationId xmlns:a16="http://schemas.microsoft.com/office/drawing/2014/main" id="{F4A6378B-3510-AD49-A865-C9FF205B9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2754313"/>
            <a:ext cx="3675062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1" name="TextBox 6">
            <a:extLst>
              <a:ext uri="{FF2B5EF4-FFF2-40B4-BE49-F238E27FC236}">
                <a16:creationId xmlns:a16="http://schemas.microsoft.com/office/drawing/2014/main" id="{980D4F27-18EB-A140-9468-08A21B28E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013" y="5553075"/>
            <a:ext cx="40401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Extension to the Intel Architecture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endParaRPr kumimoji="0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IEEE Micro, 1996.</a:t>
            </a:r>
          </a:p>
        </p:txBody>
      </p:sp>
      <p:sp>
        <p:nvSpPr>
          <p:cNvPr id="178182" name="TextBox 7">
            <a:extLst>
              <a:ext uri="{FF2B5EF4-FFF2-40B4-BE49-F238E27FC236}">
                <a16:creationId xmlns:a16="http://schemas.microsoft.com/office/drawing/2014/main" id="{BC3F6B23-45AF-8B40-A3FD-1FFAEB45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0450" y="2809875"/>
            <a:ext cx="327501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VLEN register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Opcode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determines data type: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 8-bit bytes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16-bit words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 32-bit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doublewords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64-bit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quadword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always equal to 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374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2755953C-E067-BF4F-BF07-FCE57F3B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(I)</a:t>
            </a:r>
          </a:p>
        </p:txBody>
      </p:sp>
      <p:sp>
        <p:nvSpPr>
          <p:cNvPr id="43010" name="Content Placeholder 2">
            <a:extLst>
              <a:ext uri="{FF2B5EF4-FFF2-40B4-BE49-F238E27FC236}">
                <a16:creationId xmlns:a16="http://schemas.microsoft.com/office/drawing/2014/main" id="{AB6E0B9C-EAB3-6845-9D46-5EDC19093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Goal: Overlay the human in image 1 on top of the background in image 2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BAAC4D5D-45B4-1944-ADEA-83218E7B40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91FD4F-8586-A64F-950A-8D19D043FFE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3012" name="Picture 3">
            <a:extLst>
              <a:ext uri="{FF2B5EF4-FFF2-40B4-BE49-F238E27FC236}">
                <a16:creationId xmlns:a16="http://schemas.microsoft.com/office/drawing/2014/main" id="{DE1DF9F9-78AB-414E-99EF-048CFC81C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487488"/>
            <a:ext cx="7829550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0056C7BF-EB4B-CC47-857E-6C44BBEDE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660" y="3352800"/>
            <a:ext cx="2591340" cy="8699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7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3356ED52-7711-CC41-8F12-C6A88665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(II)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5AC85670-2C52-0441-935B-68C9D5B85E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D0979-E1C5-044F-B51B-86D9DD666F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id="{AEB62E00-E1FA-1144-9DA6-D6A189CBB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939800"/>
            <a:ext cx="7947025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3">
            <a:extLst>
              <a:ext uri="{FF2B5EF4-FFF2-40B4-BE49-F238E27FC236}">
                <a16:creationId xmlns:a16="http://schemas.microsoft.com/office/drawing/2014/main" id="{908D8666-4B19-E646-9074-C26DB4D88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4052888"/>
            <a:ext cx="402907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F540B9AE-4035-CD4D-8BEC-90CE090D1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9004" y="990600"/>
            <a:ext cx="1509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 = </a:t>
            </a:r>
            <a:r>
              <a:rPr lang="en-US" sz="1200"/>
              <a:t>Blossom image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5204" y="990600"/>
            <a:ext cx="1557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X = Woman’s image</a:t>
            </a:r>
          </a:p>
        </p:txBody>
      </p:sp>
    </p:spTree>
    <p:extLst>
      <p:ext uri="{BB962C8B-B14F-4D97-AF65-F5344CB8AC3E}">
        <p14:creationId xmlns:p14="http://schemas.microsoft.com/office/powerpoint/2010/main" val="300699842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19: SIMD Processors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7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63339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>
            <a:extLst>
              <a:ext uri="{FF2B5EF4-FFF2-40B4-BE49-F238E27FC236}">
                <a16:creationId xmlns:a16="http://schemas.microsoft.com/office/drawing/2014/main" id="{30EB8276-D331-064F-9145-06BD2518A0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SIMD Processing: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Regular (Data)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36866" name="Rectangle 5">
            <a:extLst>
              <a:ext uri="{FF2B5EF4-FFF2-40B4-BE49-F238E27FC236}">
                <a16:creationId xmlns:a16="http://schemas.microsoft.com/office/drawing/2014/main" id="{8F96C9D8-94DA-D648-A8C6-EEDA848ED8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A806C63C-6ACD-C740-828C-E8F3C4F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Flynn’</a:t>
            </a:r>
            <a:r>
              <a:rPr lang="en-US" altLang="ja-JP" sz="3400">
                <a:ea typeface="ＭＳ Ｐゴシック" panose="020B0600070205080204" pitchFamily="34" charset="-128"/>
              </a:rPr>
              <a:t>s Taxonomy of Computers</a:t>
            </a:r>
            <a:endParaRPr lang="en-US" altLang="en-US" sz="3400">
              <a:ea typeface="ＭＳ Ｐゴシック" panose="020B0600070205080204" pitchFamily="34" charset="-128"/>
            </a:endParaRPr>
          </a:p>
        </p:txBody>
      </p:sp>
      <p:sp>
        <p:nvSpPr>
          <p:cNvPr id="99330" name="Content Placeholder 2">
            <a:extLst>
              <a:ext uri="{FF2B5EF4-FFF2-40B4-BE49-F238E27FC236}">
                <a16:creationId xmlns:a16="http://schemas.microsoft.com/office/drawing/2014/main" id="{088E1453-624C-254D-B33C-B28B92586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Mike Flynn,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Proc. of IEEE, 1966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SISD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single data element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multiple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MISD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single data element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Closest form: systolic array processor, streaming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MIMD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multiple data elements (multiple instruction streams)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Multithreaded processor</a:t>
            </a:r>
          </a:p>
        </p:txBody>
      </p:sp>
      <p:sp>
        <p:nvSpPr>
          <p:cNvPr id="83971" name="Slide Number Placeholder 3">
            <a:extLst>
              <a:ext uri="{FF2B5EF4-FFF2-40B4-BE49-F238E27FC236}">
                <a16:creationId xmlns:a16="http://schemas.microsoft.com/office/drawing/2014/main" id="{A5C4C039-DB0E-224A-8256-65C827EBF6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060815-FC1A-FF4B-8157-96B18EDFF55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1123602-640D-0E44-999D-AFCEB9C7F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02400"/>
            <a:ext cx="8686800" cy="12600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51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:a16="http://schemas.microsoft.com/office/drawing/2014/main" id="{199469AD-5F25-D641-B768-85057F0A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Parallelism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756AD-B923-F047-B8F7-C84B1801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Concurrency arises from performing the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same operation on different pieces of data</a:t>
            </a:r>
          </a:p>
          <a:p>
            <a:pPr lvl="1"/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Single instruction multiple data (SIMD)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E.g., dot product of two vectors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data flow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operations in parallel (in a data driven manner)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thread (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control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) parallelism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threads of control in parallel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SIMD exploits operation-level parallelism on different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Same operation concurrently applied to different pieces of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A form of ILP where instruction happens to be the same across data</a:t>
            </a: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EF09BBF9-5BB5-B949-81C8-01BC91336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027D5-79FD-DA47-9354-C30611F43F4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28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36300</TotalTime>
  <Words>3415</Words>
  <Application>Microsoft Macintosh PowerPoint</Application>
  <PresentationFormat>On-screen Show (4:3)</PresentationFormat>
  <Paragraphs>876</Paragraphs>
  <Slides>64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83" baseType="lpstr">
      <vt:lpstr>굴림</vt:lpstr>
      <vt:lpstr>ＭＳ Ｐゴシック</vt:lpstr>
      <vt:lpstr>Apple Chancery</vt:lpstr>
      <vt:lpstr>Arial</vt:lpstr>
      <vt:lpstr>Calibri</vt:lpstr>
      <vt:lpstr>Courier New</vt:lpstr>
      <vt:lpstr>Garamond</vt:lpstr>
      <vt:lpstr>Symbol</vt:lpstr>
      <vt:lpstr>Tahoma</vt:lpstr>
      <vt:lpstr>Times New Roman</vt:lpstr>
      <vt:lpstr>Verdana</vt:lpstr>
      <vt:lpstr>Wingdings</vt:lpstr>
      <vt:lpstr>ZapfDingbats</vt:lpstr>
      <vt:lpstr>Edge</vt:lpstr>
      <vt:lpstr>2_Edge</vt:lpstr>
      <vt:lpstr>3_Edge</vt:lpstr>
      <vt:lpstr>98_Edge</vt:lpstr>
      <vt:lpstr>Visio</vt:lpstr>
      <vt:lpstr>VISIO</vt:lpstr>
      <vt:lpstr> Digital Design &amp; Computer Arch.  Lecture 19: SIMD Processors</vt:lpstr>
      <vt:lpstr>We Are Almost Done With This…</vt:lpstr>
      <vt:lpstr>Approaches to (Instruction-Level) Concurrency</vt:lpstr>
      <vt:lpstr>Readings for this Week</vt:lpstr>
      <vt:lpstr>Announcement</vt:lpstr>
      <vt:lpstr>Exploiting Data Parallelism: SIMD Processors and GPUs</vt:lpstr>
      <vt:lpstr>SIMD Processing: Exploiting Regular (Data) Parallelism </vt:lpstr>
      <vt:lpstr>Flynn’s Taxonomy of Computers</vt:lpstr>
      <vt:lpstr>Data Parallelism</vt:lpstr>
      <vt:lpstr>SIMD Processing</vt:lpstr>
      <vt:lpstr>Array vs. Vector Processors</vt:lpstr>
      <vt:lpstr>SIMD Array Processing vs. VLIW</vt:lpstr>
      <vt:lpstr>SIMD Array Processing vs. VLIW</vt:lpstr>
      <vt:lpstr>Vector Processors (I)</vt:lpstr>
      <vt:lpstr>Vector Processors (II)</vt:lpstr>
      <vt:lpstr>Vector Processor Advantages</vt:lpstr>
      <vt:lpstr>Vector Processor Disadvantages</vt:lpstr>
      <vt:lpstr>Vector Processor Limitations</vt:lpstr>
      <vt:lpstr>Vector Processing in More Depth </vt:lpstr>
      <vt:lpstr>Vector Registers</vt:lpstr>
      <vt:lpstr>Vector Functional Units</vt:lpstr>
      <vt:lpstr>Vector Machine Organization (CRAY-1)</vt:lpstr>
      <vt:lpstr>CRAY X-MP-28 @ ETH (CAB, E Floor)</vt:lpstr>
      <vt:lpstr>CRAY X-MP System Organization</vt:lpstr>
      <vt:lpstr>CRAY X-MP Design Detail</vt:lpstr>
      <vt:lpstr>CRAY X-MP CPU Functional Units</vt:lpstr>
      <vt:lpstr>CRAY X-MP System Configuration</vt:lpstr>
      <vt:lpstr>Seymour Cray, the Father of Supercomputers</vt:lpstr>
      <vt:lpstr>Vector Machine Organization (CRAY-1)</vt:lpstr>
      <vt:lpstr>Loading/Storing Vectors from/to Memory</vt:lpstr>
      <vt:lpstr>Memory Banking</vt:lpstr>
      <vt:lpstr>Vector Memory System</vt:lpstr>
      <vt:lpstr>Scalar Code Example: Element-Wise Avg.</vt:lpstr>
      <vt:lpstr>Scalar Code Execution Time (In Order)</vt:lpstr>
      <vt:lpstr>Vectorizable Loops</vt:lpstr>
      <vt:lpstr>Basic Vector Code Performance</vt:lpstr>
      <vt:lpstr>Vector Chaining</vt:lpstr>
      <vt:lpstr>Vector Code Performance - Chaining</vt:lpstr>
      <vt:lpstr>Vector Code Performance – Multiple Memory Ports</vt:lpstr>
      <vt:lpstr>Questions (I)</vt:lpstr>
      <vt:lpstr>(Vector) Stripmining</vt:lpstr>
      <vt:lpstr>Questions (II)</vt:lpstr>
      <vt:lpstr>Gather/Scatter Operations</vt:lpstr>
      <vt:lpstr>Gather/Scatter Operations</vt:lpstr>
      <vt:lpstr>Conditional Operations in a Loop</vt:lpstr>
      <vt:lpstr>Another Example with Masking</vt:lpstr>
      <vt:lpstr>Masked Vector Instructions</vt:lpstr>
      <vt:lpstr>Some Issues</vt:lpstr>
      <vt:lpstr>Matrix Multiplication</vt:lpstr>
      <vt:lpstr>Minimizing Bank Conflicts</vt:lpstr>
      <vt:lpstr>Array vs. Vector Processors, Revisited</vt:lpstr>
      <vt:lpstr>Recall: Array vs. Vector Processors</vt:lpstr>
      <vt:lpstr>Vector Instruction Execution</vt:lpstr>
      <vt:lpstr>Vector Unit Structure</vt:lpstr>
      <vt:lpstr>Vector Instruction Level Parallelism</vt:lpstr>
      <vt:lpstr>We did not cover the following slides. They are for your preparation for the next lecture.</vt:lpstr>
      <vt:lpstr>Automatic Code Vectorization</vt:lpstr>
      <vt:lpstr>Vector/SIMD Processing Summary</vt:lpstr>
      <vt:lpstr>SIMD Operations in Modern ISAs</vt:lpstr>
      <vt:lpstr>SIMD ISA Extensions</vt:lpstr>
      <vt:lpstr>Intel Pentium MMX Operations</vt:lpstr>
      <vt:lpstr>MMX Example: Image Overlaying (I)</vt:lpstr>
      <vt:lpstr>MMX Example: Image Overlaying (II)</vt:lpstr>
      <vt:lpstr> Digital Design &amp; Computer Arch.  Lecture 19: SIMD Processors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563</cp:revision>
  <cp:lastPrinted>2019-05-09T08:23:35Z</cp:lastPrinted>
  <dcterms:created xsi:type="dcterms:W3CDTF">2010-09-08T00:51:32Z</dcterms:created>
  <dcterms:modified xsi:type="dcterms:W3CDTF">2020-04-27T17:56:15Z</dcterms:modified>
</cp:coreProperties>
</file>